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5" r:id="rId2"/>
    <p:sldId id="279" r:id="rId3"/>
    <p:sldId id="266" r:id="rId4"/>
    <p:sldId id="280" r:id="rId5"/>
    <p:sldId id="267" r:id="rId6"/>
    <p:sldId id="284" r:id="rId7"/>
    <p:sldId id="281" r:id="rId8"/>
    <p:sldId id="268" r:id="rId9"/>
    <p:sldId id="287" r:id="rId10"/>
    <p:sldId id="285" r:id="rId11"/>
    <p:sldId id="286" r:id="rId12"/>
    <p:sldId id="269" r:id="rId13"/>
    <p:sldId id="260" r:id="rId14"/>
    <p:sldId id="262" r:id="rId15"/>
    <p:sldId id="271" r:id="rId16"/>
    <p:sldId id="272" r:id="rId17"/>
    <p:sldId id="273" r:id="rId18"/>
    <p:sldId id="275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ght Ronnie (R0A) Manchester University NHS FT" userId="873203a4-5354-421e-9bf3-aeb8468d0547" providerId="ADAL" clId="{53D818E8-6BD3-4B6A-97DB-D140DA515ED0}"/>
    <pc:docChg chg="undo custSel addSld delSld modSld sldOrd">
      <pc:chgData name="Wright Ronnie (R0A) Manchester University NHS FT" userId="873203a4-5354-421e-9bf3-aeb8468d0547" providerId="ADAL" clId="{53D818E8-6BD3-4B6A-97DB-D140DA515ED0}" dt="2025-06-24T10:31:36.709" v="4734" actId="20577"/>
      <pc:docMkLst>
        <pc:docMk/>
      </pc:docMkLst>
      <pc:sldChg chg="del">
        <pc:chgData name="Wright Ronnie (R0A) Manchester University NHS FT" userId="873203a4-5354-421e-9bf3-aeb8468d0547" providerId="ADAL" clId="{53D818E8-6BD3-4B6A-97DB-D140DA515ED0}" dt="2025-06-23T13:58:17.103" v="2506" actId="47"/>
        <pc:sldMkLst>
          <pc:docMk/>
          <pc:sldMk cId="2536762824" sldId="256"/>
        </pc:sldMkLst>
      </pc:sldChg>
      <pc:sldChg chg="del">
        <pc:chgData name="Wright Ronnie (R0A) Manchester University NHS FT" userId="873203a4-5354-421e-9bf3-aeb8468d0547" providerId="ADAL" clId="{53D818E8-6BD3-4B6A-97DB-D140DA515ED0}" dt="2025-06-23T13:46:41.646" v="2394" actId="47"/>
        <pc:sldMkLst>
          <pc:docMk/>
          <pc:sldMk cId="1779500243" sldId="257"/>
        </pc:sldMkLst>
      </pc:sldChg>
      <pc:sldChg chg="del">
        <pc:chgData name="Wright Ronnie (R0A) Manchester University NHS FT" userId="873203a4-5354-421e-9bf3-aeb8468d0547" providerId="ADAL" clId="{53D818E8-6BD3-4B6A-97DB-D140DA515ED0}" dt="2025-06-23T13:46:56.014" v="2395" actId="47"/>
        <pc:sldMkLst>
          <pc:docMk/>
          <pc:sldMk cId="206004313" sldId="258"/>
        </pc:sldMkLst>
      </pc:sldChg>
      <pc:sldChg chg="del">
        <pc:chgData name="Wright Ronnie (R0A) Manchester University NHS FT" userId="873203a4-5354-421e-9bf3-aeb8468d0547" providerId="ADAL" clId="{53D818E8-6BD3-4B6A-97DB-D140DA515ED0}" dt="2025-06-23T13:58:14.267" v="2505" actId="47"/>
        <pc:sldMkLst>
          <pc:docMk/>
          <pc:sldMk cId="4273772782" sldId="259"/>
        </pc:sldMkLst>
      </pc:sldChg>
      <pc:sldChg chg="addSp delSp modSp mod ord">
        <pc:chgData name="Wright Ronnie (R0A) Manchester University NHS FT" userId="873203a4-5354-421e-9bf3-aeb8468d0547" providerId="ADAL" clId="{53D818E8-6BD3-4B6A-97DB-D140DA515ED0}" dt="2025-06-24T09:33:00.870" v="4619" actId="1076"/>
        <pc:sldMkLst>
          <pc:docMk/>
          <pc:sldMk cId="1829742878" sldId="260"/>
        </pc:sldMkLst>
        <pc:spChg chg="mod">
          <ac:chgData name="Wright Ronnie (R0A) Manchester University NHS FT" userId="873203a4-5354-421e-9bf3-aeb8468d0547" providerId="ADAL" clId="{53D818E8-6BD3-4B6A-97DB-D140DA515ED0}" dt="2025-06-23T13:50:45.236" v="2440" actId="1076"/>
          <ac:spMkLst>
            <pc:docMk/>
            <pc:sldMk cId="1829742878" sldId="260"/>
            <ac:spMk id="3" creationId="{B8FD4AAF-B592-60A3-2FBB-2ADDE5904F78}"/>
          </ac:spMkLst>
        </pc:spChg>
        <pc:spChg chg="mod">
          <ac:chgData name="Wright Ronnie (R0A) Manchester University NHS FT" userId="873203a4-5354-421e-9bf3-aeb8468d0547" providerId="ADAL" clId="{53D818E8-6BD3-4B6A-97DB-D140DA515ED0}" dt="2025-06-23T13:50:48.087" v="2441" actId="1076"/>
          <ac:spMkLst>
            <pc:docMk/>
            <pc:sldMk cId="1829742878" sldId="260"/>
            <ac:spMk id="5" creationId="{107377AF-4878-400C-1B7A-93F1A567ED7E}"/>
          </ac:spMkLst>
        </pc:spChg>
        <pc:spChg chg="mod">
          <ac:chgData name="Wright Ronnie (R0A) Manchester University NHS FT" userId="873203a4-5354-421e-9bf3-aeb8468d0547" providerId="ADAL" clId="{53D818E8-6BD3-4B6A-97DB-D140DA515ED0}" dt="2025-06-23T13:50:42.028" v="2439" actId="1076"/>
          <ac:spMkLst>
            <pc:docMk/>
            <pc:sldMk cId="1829742878" sldId="260"/>
            <ac:spMk id="7" creationId="{33354B34-FED8-8E9B-2AD1-E7656FF7B7D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33:00.870" v="4619" actId="1076"/>
          <ac:spMkLst>
            <pc:docMk/>
            <pc:sldMk cId="1829742878" sldId="260"/>
            <ac:spMk id="8" creationId="{0D9AE330-C841-71A8-AC44-218E6ACD8CF9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3:53:48.350" v="2491" actId="1076"/>
          <ac:spMkLst>
            <pc:docMk/>
            <pc:sldMk cId="1829742878" sldId="260"/>
            <ac:spMk id="10" creationId="{40463CA0-392B-DEE2-6355-D60E4911A20B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16:06.398" v="4516" actId="1076"/>
          <ac:spMkLst>
            <pc:docMk/>
            <pc:sldMk cId="1829742878" sldId="260"/>
            <ac:spMk id="12" creationId="{F5D70999-1A17-5BFB-0258-7CB9D4E9E418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16:20.170" v="4519" actId="1076"/>
          <ac:spMkLst>
            <pc:docMk/>
            <pc:sldMk cId="1829742878" sldId="260"/>
            <ac:spMk id="14" creationId="{74D8C146-12F7-CBF1-BB8B-E468E0912A93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1:21.877" v="4219" actId="1076"/>
          <ac:spMkLst>
            <pc:docMk/>
            <pc:sldMk cId="1829742878" sldId="260"/>
            <ac:spMk id="15" creationId="{E37CECEA-7CE6-0916-6FD1-171E41C67E4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16:02.949" v="4515" actId="1076"/>
          <ac:spMkLst>
            <pc:docMk/>
            <pc:sldMk cId="1829742878" sldId="260"/>
            <ac:spMk id="16" creationId="{35ECDFC6-C3A7-5B55-B2C1-40C34E8991D5}"/>
          </ac:spMkLst>
        </pc:spChg>
      </pc:sldChg>
      <pc:sldChg chg="modSp del mod">
        <pc:chgData name="Wright Ronnie (R0A) Manchester University NHS FT" userId="873203a4-5354-421e-9bf3-aeb8468d0547" providerId="ADAL" clId="{53D818E8-6BD3-4B6A-97DB-D140DA515ED0}" dt="2025-06-23T13:49:17.274" v="2423" actId="47"/>
        <pc:sldMkLst>
          <pc:docMk/>
          <pc:sldMk cId="3480530182" sldId="261"/>
        </pc:sldMkLst>
      </pc:sldChg>
      <pc:sldChg chg="addSp modSp mod ord">
        <pc:chgData name="Wright Ronnie (R0A) Manchester University NHS FT" userId="873203a4-5354-421e-9bf3-aeb8468d0547" providerId="ADAL" clId="{53D818E8-6BD3-4B6A-97DB-D140DA515ED0}" dt="2025-06-24T10:29:50.224" v="4701" actId="1076"/>
        <pc:sldMkLst>
          <pc:docMk/>
          <pc:sldMk cId="4029805658" sldId="262"/>
        </pc:sldMkLst>
        <pc:spChg chg="mod">
          <ac:chgData name="Wright Ronnie (R0A) Manchester University NHS FT" userId="873203a4-5354-421e-9bf3-aeb8468d0547" providerId="ADAL" clId="{53D818E8-6BD3-4B6A-97DB-D140DA515ED0}" dt="2025-06-24T08:44:38.399" v="4248" actId="1076"/>
          <ac:spMkLst>
            <pc:docMk/>
            <pc:sldMk cId="4029805658" sldId="262"/>
            <ac:spMk id="2" creationId="{C0D67A11-D58A-C388-F2AE-C6D42D273366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39:56.390" v="4198" actId="1076"/>
          <ac:spMkLst>
            <pc:docMk/>
            <pc:sldMk cId="4029805658" sldId="262"/>
            <ac:spMk id="3" creationId="{3E811854-0F2E-C5BE-83F5-264926036E9A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21:25.870" v="3871" actId="1076"/>
          <ac:spMkLst>
            <pc:docMk/>
            <pc:sldMk cId="4029805658" sldId="262"/>
            <ac:spMk id="4" creationId="{6EFD56E6-76DA-04A9-B834-259A426E017C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43:54.535" v="4237" actId="1076"/>
          <ac:spMkLst>
            <pc:docMk/>
            <pc:sldMk cId="4029805658" sldId="262"/>
            <ac:spMk id="5" creationId="{50632D87-C8ED-085D-AB05-146BE2430123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39:53.939" v="4197" actId="1076"/>
          <ac:spMkLst>
            <pc:docMk/>
            <pc:sldMk cId="4029805658" sldId="262"/>
            <ac:spMk id="7" creationId="{EB8F97A5-31D2-6AE8-B124-FF48BC621FBD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10:29:50.224" v="4701" actId="1076"/>
          <ac:spMkLst>
            <pc:docMk/>
            <pc:sldMk cId="4029805658" sldId="262"/>
            <ac:spMk id="8" creationId="{C52DA326-6202-CDEF-B395-59A8474B5555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3:15.256" v="4229" actId="1076"/>
          <ac:spMkLst>
            <pc:docMk/>
            <pc:sldMk cId="4029805658" sldId="262"/>
            <ac:spMk id="9" creationId="{FBBD6AD5-DA05-F872-AB23-E0B1F30EF3AC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3:11.725" v="4228" actId="1076"/>
          <ac:spMkLst>
            <pc:docMk/>
            <pc:sldMk cId="4029805658" sldId="262"/>
            <ac:spMk id="10" creationId="{ECCE948D-27F8-7E9F-B180-E58A0E80C25B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3:34.192" v="4235" actId="20577"/>
          <ac:spMkLst>
            <pc:docMk/>
            <pc:sldMk cId="4029805658" sldId="262"/>
            <ac:spMk id="11" creationId="{9CFB31AD-2EE9-E946-B20A-A9DDDF0D33B6}"/>
          </ac:spMkLst>
        </pc:spChg>
      </pc:sldChg>
      <pc:sldChg chg="del">
        <pc:chgData name="Wright Ronnie (R0A) Manchester University NHS FT" userId="873203a4-5354-421e-9bf3-aeb8468d0547" providerId="ADAL" clId="{53D818E8-6BD3-4B6A-97DB-D140DA515ED0}" dt="2025-06-23T13:55:04.093" v="2493" actId="47"/>
        <pc:sldMkLst>
          <pc:docMk/>
          <pc:sldMk cId="3965001244" sldId="263"/>
        </pc:sldMkLst>
      </pc:sldChg>
      <pc:sldChg chg="addSp delSp modSp new del">
        <pc:chgData name="Wright Ronnie (R0A) Manchester University NHS FT" userId="873203a4-5354-421e-9bf3-aeb8468d0547" providerId="ADAL" clId="{53D818E8-6BD3-4B6A-97DB-D140DA515ED0}" dt="2025-06-23T13:49:19.679" v="2424" actId="47"/>
        <pc:sldMkLst>
          <pc:docMk/>
          <pc:sldMk cId="1468404304" sldId="264"/>
        </pc:sldMkLst>
      </pc:sldChg>
      <pc:sldChg chg="addSp modSp new mod">
        <pc:chgData name="Wright Ronnie (R0A) Manchester University NHS FT" userId="873203a4-5354-421e-9bf3-aeb8468d0547" providerId="ADAL" clId="{53D818E8-6BD3-4B6A-97DB-D140DA515ED0}" dt="2025-06-24T08:56:26.629" v="4440" actId="1076"/>
        <pc:sldMkLst>
          <pc:docMk/>
          <pc:sldMk cId="799147818" sldId="265"/>
        </pc:sldMkLst>
        <pc:spChg chg="add mod">
          <ac:chgData name="Wright Ronnie (R0A) Manchester University NHS FT" userId="873203a4-5354-421e-9bf3-aeb8468d0547" providerId="ADAL" clId="{53D818E8-6BD3-4B6A-97DB-D140DA515ED0}" dt="2025-06-24T08:56:26.629" v="4440" actId="1076"/>
          <ac:spMkLst>
            <pc:docMk/>
            <pc:sldMk cId="799147818" sldId="265"/>
            <ac:spMk id="2" creationId="{7CD7D465-4AC6-0008-15BD-3BA15AB155B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0:29.892" v="4399" actId="6549"/>
          <ac:spMkLst>
            <pc:docMk/>
            <pc:sldMk cId="799147818" sldId="265"/>
            <ac:spMk id="4" creationId="{5DE07B4E-83F2-C0E7-ED6C-FC370B0A2548}"/>
          </ac:spMkLst>
        </pc:spChg>
      </pc:sldChg>
      <pc:sldChg chg="addSp delSp modSp new mod modNotesTx">
        <pc:chgData name="Wright Ronnie (R0A) Manchester University NHS FT" userId="873203a4-5354-421e-9bf3-aeb8468d0547" providerId="ADAL" clId="{53D818E8-6BD3-4B6A-97DB-D140DA515ED0}" dt="2025-06-24T07:25:34.918" v="2725" actId="6549"/>
        <pc:sldMkLst>
          <pc:docMk/>
          <pc:sldMk cId="2916853774" sldId="266"/>
        </pc:sldMkLst>
        <pc:spChg chg="add mod">
          <ac:chgData name="Wright Ronnie (R0A) Manchester University NHS FT" userId="873203a4-5354-421e-9bf3-aeb8468d0547" providerId="ADAL" clId="{53D818E8-6BD3-4B6A-97DB-D140DA515ED0}" dt="2025-06-23T13:14:43.833" v="2302" actId="20577"/>
          <ac:spMkLst>
            <pc:docMk/>
            <pc:sldMk cId="2916853774" sldId="266"/>
            <ac:spMk id="3" creationId="{EC9941D0-BF30-B7A8-DFB3-C2A689C69BA0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4:16:35.263" v="2592" actId="1076"/>
          <ac:spMkLst>
            <pc:docMk/>
            <pc:sldMk cId="2916853774" sldId="266"/>
            <ac:spMk id="5" creationId="{34EA5C69-9EAB-3597-CD5A-581511966CB5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7:25:34.918" v="2725" actId="6549"/>
          <ac:spMkLst>
            <pc:docMk/>
            <pc:sldMk cId="2916853774" sldId="266"/>
            <ac:spMk id="6" creationId="{AE8E42CB-291D-02F1-BDE7-5AC22CE43D1F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4:16:29.080" v="2591" actId="1076"/>
          <ac:spMkLst>
            <pc:docMk/>
            <pc:sldMk cId="2916853774" sldId="266"/>
            <ac:spMk id="8" creationId="{671439A7-A851-E4EE-05A8-71435436B0A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1:36:58.344" v="1407" actId="1076"/>
          <ac:spMkLst>
            <pc:docMk/>
            <pc:sldMk cId="2916853774" sldId="266"/>
            <ac:spMk id="11" creationId="{AD8A8397-48E3-A5F3-0263-DF0B92597DA9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1:27:09.277" v="1066" actId="1076"/>
          <ac:spMkLst>
            <pc:docMk/>
            <pc:sldMk cId="2916853774" sldId="266"/>
            <ac:spMk id="14" creationId="{BA18EBF6-B14D-E646-5702-3EA2E11767B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4:15:41.507" v="2590" actId="1076"/>
          <ac:spMkLst>
            <pc:docMk/>
            <pc:sldMk cId="2916853774" sldId="266"/>
            <ac:spMk id="15" creationId="{D33698DA-B3A9-D106-9090-628FC92E99EC}"/>
          </ac:spMkLst>
        </pc:spChg>
      </pc:sldChg>
      <pc:sldChg chg="addSp delSp modSp new mod">
        <pc:chgData name="Wright Ronnie (R0A) Manchester University NHS FT" userId="873203a4-5354-421e-9bf3-aeb8468d0547" providerId="ADAL" clId="{53D818E8-6BD3-4B6A-97DB-D140DA515ED0}" dt="2025-06-24T08:57:05.925" v="4443" actId="403"/>
        <pc:sldMkLst>
          <pc:docMk/>
          <pc:sldMk cId="2515373423" sldId="267"/>
        </pc:sldMkLst>
        <pc:spChg chg="add mod">
          <ac:chgData name="Wright Ronnie (R0A) Manchester University NHS FT" userId="873203a4-5354-421e-9bf3-aeb8468d0547" providerId="ADAL" clId="{53D818E8-6BD3-4B6A-97DB-D140DA515ED0}" dt="2025-06-23T13:13:55.495" v="2293" actId="14100"/>
          <ac:spMkLst>
            <pc:docMk/>
            <pc:sldMk cId="2515373423" sldId="267"/>
            <ac:spMk id="3" creationId="{EC480498-D2C9-3329-0E2F-94B25757052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7:00.684" v="4441" actId="403"/>
          <ac:spMkLst>
            <pc:docMk/>
            <pc:sldMk cId="2515373423" sldId="267"/>
            <ac:spMk id="7" creationId="{ADB15AD2-91D8-55F6-A7DB-4DC246A15DB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7:03.090" v="4442" actId="403"/>
          <ac:spMkLst>
            <pc:docMk/>
            <pc:sldMk cId="2515373423" sldId="267"/>
            <ac:spMk id="8" creationId="{C7EDBEC3-C6A5-87C0-44E9-F8CA3CDCBF7B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23:49.902" v="3936" actId="1076"/>
          <ac:spMkLst>
            <pc:docMk/>
            <pc:sldMk cId="2515373423" sldId="267"/>
            <ac:spMk id="12" creationId="{6E147A5A-A3FE-990E-3CB2-03B8DF3A031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7:05.925" v="4443" actId="403"/>
          <ac:spMkLst>
            <pc:docMk/>
            <pc:sldMk cId="2515373423" sldId="267"/>
            <ac:spMk id="13" creationId="{70E3A226-1793-0B95-DE5C-B591FC6A7A25}"/>
          </ac:spMkLst>
        </pc:spChg>
      </pc:sldChg>
      <pc:sldChg chg="addSp delSp modSp new mod ord">
        <pc:chgData name="Wright Ronnie (R0A) Manchester University NHS FT" userId="873203a4-5354-421e-9bf3-aeb8468d0547" providerId="ADAL" clId="{53D818E8-6BD3-4B6A-97DB-D140DA515ED0}" dt="2025-06-24T10:02:14.768" v="4690" actId="122"/>
        <pc:sldMkLst>
          <pc:docMk/>
          <pc:sldMk cId="1597415139" sldId="268"/>
        </pc:sldMkLst>
        <pc:spChg chg="add mod">
          <ac:chgData name="Wright Ronnie (R0A) Manchester University NHS FT" userId="873203a4-5354-421e-9bf3-aeb8468d0547" providerId="ADAL" clId="{53D818E8-6BD3-4B6A-97DB-D140DA515ED0}" dt="2025-06-24T08:30:09.409" v="3966" actId="1076"/>
          <ac:spMkLst>
            <pc:docMk/>
            <pc:sldMk cId="1597415139" sldId="268"/>
            <ac:spMk id="3" creationId="{F2535FC8-DEFA-27F3-B6EB-7B589384A781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2:16.336" v="3986" actId="1076"/>
          <ac:spMkLst>
            <pc:docMk/>
            <pc:sldMk cId="1597415139" sldId="268"/>
            <ac:spMk id="5" creationId="{8BC7EC02-BE00-C96F-EBF5-7FAAE8C46F13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26:30.689" v="3950" actId="14100"/>
          <ac:spMkLst>
            <pc:docMk/>
            <pc:sldMk cId="1597415139" sldId="268"/>
            <ac:spMk id="8" creationId="{91975394-3681-0A79-3B16-DD29C6CDE42C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1:18.228" v="3982" actId="1076"/>
          <ac:spMkLst>
            <pc:docMk/>
            <pc:sldMk cId="1597415139" sldId="268"/>
            <ac:spMk id="10" creationId="{1073EFA6-8DDA-E9E9-89E4-AEE6AF64F1D6}"/>
          </ac:spMkLst>
        </pc:spChg>
        <pc:graphicFrameChg chg="add mod modGraphic">
          <ac:chgData name="Wright Ronnie (R0A) Manchester University NHS FT" userId="873203a4-5354-421e-9bf3-aeb8468d0547" providerId="ADAL" clId="{53D818E8-6BD3-4B6A-97DB-D140DA515ED0}" dt="2025-06-24T10:02:14.768" v="4690" actId="122"/>
          <ac:graphicFrameMkLst>
            <pc:docMk/>
            <pc:sldMk cId="1597415139" sldId="268"/>
            <ac:graphicFrameMk id="4" creationId="{3FF61B2D-27AE-5FF2-37EA-9925987FD24D}"/>
          </ac:graphicFrameMkLst>
        </pc:graphicFrameChg>
      </pc:sldChg>
      <pc:sldChg chg="addSp delSp modSp new mod">
        <pc:chgData name="Wright Ronnie (R0A) Manchester University NHS FT" userId="873203a4-5354-421e-9bf3-aeb8468d0547" providerId="ADAL" clId="{53D818E8-6BD3-4B6A-97DB-D140DA515ED0}" dt="2025-06-24T08:39:20.051" v="4191" actId="403"/>
        <pc:sldMkLst>
          <pc:docMk/>
          <pc:sldMk cId="2708570164" sldId="269"/>
        </pc:sldMkLst>
        <pc:spChg chg="add mod">
          <ac:chgData name="Wright Ronnie (R0A) Manchester University NHS FT" userId="873203a4-5354-421e-9bf3-aeb8468d0547" providerId="ADAL" clId="{53D818E8-6BD3-4B6A-97DB-D140DA515ED0}" dt="2025-06-24T08:39:14.906" v="4189" actId="403"/>
          <ac:spMkLst>
            <pc:docMk/>
            <pc:sldMk cId="2708570164" sldId="269"/>
            <ac:spMk id="3" creationId="{C8535CE0-7EBE-D648-CB40-460CDDE9F665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9:17.895" v="4190" actId="403"/>
          <ac:spMkLst>
            <pc:docMk/>
            <pc:sldMk cId="2708570164" sldId="269"/>
            <ac:spMk id="5" creationId="{FC164D64-8331-C41C-EF93-E0536B102EC7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9:07.401" v="4187" actId="1076"/>
          <ac:spMkLst>
            <pc:docMk/>
            <pc:sldMk cId="2708570164" sldId="269"/>
            <ac:spMk id="7" creationId="{046C8A78-8B76-A0E3-F7F5-5EB84C3FD3E1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9:11.559" v="4188" actId="403"/>
          <ac:spMkLst>
            <pc:docMk/>
            <pc:sldMk cId="2708570164" sldId="269"/>
            <ac:spMk id="11" creationId="{5B9BBB1B-C28E-19B1-F662-3B7FDD566530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39:20.051" v="4191" actId="403"/>
          <ac:spMkLst>
            <pc:docMk/>
            <pc:sldMk cId="2708570164" sldId="269"/>
            <ac:spMk id="12" creationId="{C21C8B3A-F694-D019-E022-A50FC3484FCD}"/>
          </ac:spMkLst>
        </pc:spChg>
      </pc:sldChg>
      <pc:sldChg chg="addSp delSp modSp new del mod ord">
        <pc:chgData name="Wright Ronnie (R0A) Manchester University NHS FT" userId="873203a4-5354-421e-9bf3-aeb8468d0547" providerId="ADAL" clId="{53D818E8-6BD3-4B6A-97DB-D140DA515ED0}" dt="2025-06-24T08:55:23.484" v="4405" actId="47"/>
        <pc:sldMkLst>
          <pc:docMk/>
          <pc:sldMk cId="4264365071" sldId="270"/>
        </pc:sldMkLst>
      </pc:sldChg>
      <pc:sldChg chg="addSp modSp new mod">
        <pc:chgData name="Wright Ronnie (R0A) Manchester University NHS FT" userId="873203a4-5354-421e-9bf3-aeb8468d0547" providerId="ADAL" clId="{53D818E8-6BD3-4B6A-97DB-D140DA515ED0}" dt="2025-06-24T10:31:36.709" v="4734" actId="20577"/>
        <pc:sldMkLst>
          <pc:docMk/>
          <pc:sldMk cId="3567643748" sldId="271"/>
        </pc:sldMkLst>
        <pc:spChg chg="add mod">
          <ac:chgData name="Wright Ronnie (R0A) Manchester University NHS FT" userId="873203a4-5354-421e-9bf3-aeb8468d0547" providerId="ADAL" clId="{53D818E8-6BD3-4B6A-97DB-D140DA515ED0}" dt="2025-06-24T08:54:56.580" v="4404" actId="403"/>
          <ac:spMkLst>
            <pc:docMk/>
            <pc:sldMk cId="3567643748" sldId="271"/>
            <ac:spMk id="3" creationId="{E46B3EBC-B93A-4BE9-72AD-0F3CAD3F1596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4:50.643" v="4403" actId="403"/>
          <ac:spMkLst>
            <pc:docMk/>
            <pc:sldMk cId="3567643748" sldId="271"/>
            <ac:spMk id="5" creationId="{C830316F-5B93-8F97-93FB-3B5DF5F7BD7B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10:31:36.709" v="4734" actId="20577"/>
          <ac:spMkLst>
            <pc:docMk/>
            <pc:sldMk cId="3567643748" sldId="271"/>
            <ac:spMk id="7" creationId="{0518ED52-08C8-9431-059A-DB72CF15D73A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4:57.139" v="4256" actId="1076"/>
          <ac:spMkLst>
            <pc:docMk/>
            <pc:sldMk cId="3567643748" sldId="271"/>
            <ac:spMk id="16" creationId="{57E1D00F-EA44-D8E7-C6E1-BFE6E6E72BC4}"/>
          </ac:spMkLst>
        </pc:spChg>
        <pc:picChg chg="add mod">
          <ac:chgData name="Wright Ronnie (R0A) Manchester University NHS FT" userId="873203a4-5354-421e-9bf3-aeb8468d0547" providerId="ADAL" clId="{53D818E8-6BD3-4B6A-97DB-D140DA515ED0}" dt="2025-06-23T13:43:40.669" v="2393" actId="14100"/>
          <ac:picMkLst>
            <pc:docMk/>
            <pc:sldMk cId="3567643748" sldId="271"/>
            <ac:picMk id="8" creationId="{0ADF0F9F-25CC-0A26-5E5E-13505809038F}"/>
          </ac:picMkLst>
        </pc:picChg>
      </pc:sldChg>
      <pc:sldChg chg="addSp modSp new mod">
        <pc:chgData name="Wright Ronnie (R0A) Manchester University NHS FT" userId="873203a4-5354-421e-9bf3-aeb8468d0547" providerId="ADAL" clId="{53D818E8-6BD3-4B6A-97DB-D140DA515ED0}" dt="2025-06-24T08:54:36.787" v="4401" actId="403"/>
        <pc:sldMkLst>
          <pc:docMk/>
          <pc:sldMk cId="1172806477" sldId="272"/>
        </pc:sldMkLst>
        <pc:spChg chg="add mod">
          <ac:chgData name="Wright Ronnie (R0A) Manchester University NHS FT" userId="873203a4-5354-421e-9bf3-aeb8468d0547" providerId="ADAL" clId="{53D818E8-6BD3-4B6A-97DB-D140DA515ED0}" dt="2025-06-24T08:54:36.787" v="4401" actId="403"/>
          <ac:spMkLst>
            <pc:docMk/>
            <pc:sldMk cId="1172806477" sldId="272"/>
            <ac:spMk id="3" creationId="{B91DC4AD-AFFC-90FB-34B6-F421D5BDE36A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5:41.200" v="4267" actId="1076"/>
          <ac:spMkLst>
            <pc:docMk/>
            <pc:sldMk cId="1172806477" sldId="272"/>
            <ac:spMk id="5" creationId="{4406926E-69EF-18BE-5E05-FFB753415DA7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3:29:32.197" v="2304" actId="14100"/>
          <ac:spMkLst>
            <pc:docMk/>
            <pc:sldMk cId="1172806477" sldId="272"/>
            <ac:spMk id="6" creationId="{DE51A252-3D34-D9D2-B280-2D32A88FBA22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4:33.452" v="4400" actId="403"/>
          <ac:spMkLst>
            <pc:docMk/>
            <pc:sldMk cId="1172806477" sldId="272"/>
            <ac:spMk id="18" creationId="{A05774A1-5635-574D-DF7A-B5C43AA09305}"/>
          </ac:spMkLst>
        </pc:spChg>
        <pc:picChg chg="add mod ord">
          <ac:chgData name="Wright Ronnie (R0A) Manchester University NHS FT" userId="873203a4-5354-421e-9bf3-aeb8468d0547" providerId="ADAL" clId="{53D818E8-6BD3-4B6A-97DB-D140DA515ED0}" dt="2025-06-24T08:47:58.869" v="4347" actId="1076"/>
          <ac:picMkLst>
            <pc:docMk/>
            <pc:sldMk cId="1172806477" sldId="272"/>
            <ac:picMk id="8" creationId="{27C3C4FF-A728-1296-256A-0E35C014FFF2}"/>
          </ac:picMkLst>
        </pc:picChg>
      </pc:sldChg>
      <pc:sldChg chg="addSp modSp new mod">
        <pc:chgData name="Wright Ronnie (R0A) Manchester University NHS FT" userId="873203a4-5354-421e-9bf3-aeb8468d0547" providerId="ADAL" clId="{53D818E8-6BD3-4B6A-97DB-D140DA515ED0}" dt="2025-06-24T09:30:35.343" v="4575" actId="14100"/>
        <pc:sldMkLst>
          <pc:docMk/>
          <pc:sldMk cId="3042639552" sldId="273"/>
        </pc:sldMkLst>
        <pc:spChg chg="add mod">
          <ac:chgData name="Wright Ronnie (R0A) Manchester University NHS FT" userId="873203a4-5354-421e-9bf3-aeb8468d0547" providerId="ADAL" clId="{53D818E8-6BD3-4B6A-97DB-D140DA515ED0}" dt="2025-06-24T09:30:30.205" v="4573" actId="1076"/>
          <ac:spMkLst>
            <pc:docMk/>
            <pc:sldMk cId="3042639552" sldId="273"/>
            <ac:spMk id="3" creationId="{9E4DBEDB-D7A9-C085-0A63-697E2777806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30:25.963" v="4572" actId="1076"/>
          <ac:spMkLst>
            <pc:docMk/>
            <pc:sldMk cId="3042639552" sldId="273"/>
            <ac:spMk id="5" creationId="{D546CA1E-684F-6A3B-223D-FA313135BC32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30:22.695" v="4571" actId="1076"/>
          <ac:spMkLst>
            <pc:docMk/>
            <pc:sldMk cId="3042639552" sldId="273"/>
            <ac:spMk id="7" creationId="{A23E4062-D21D-989B-F9BB-723650A37BD0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24:20.931" v="4554" actId="1076"/>
          <ac:spMkLst>
            <pc:docMk/>
            <pc:sldMk cId="3042639552" sldId="273"/>
            <ac:spMk id="9" creationId="{5979C2DE-A3B8-0570-EB4A-50D19E9D1253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8:27.749" v="4355" actId="1076"/>
          <ac:spMkLst>
            <pc:docMk/>
            <pc:sldMk cId="3042639552" sldId="273"/>
            <ac:spMk id="20" creationId="{CFF2B60F-7E60-4127-6009-FC1082E965DF}"/>
          </ac:spMkLst>
        </pc:spChg>
        <pc:picChg chg="add mod">
          <ac:chgData name="Wright Ronnie (R0A) Manchester University NHS FT" userId="873203a4-5354-421e-9bf3-aeb8468d0547" providerId="ADAL" clId="{53D818E8-6BD3-4B6A-97DB-D140DA515ED0}" dt="2025-06-24T09:30:35.343" v="4575" actId="14100"/>
          <ac:picMkLst>
            <pc:docMk/>
            <pc:sldMk cId="3042639552" sldId="273"/>
            <ac:picMk id="11" creationId="{3318AD74-7AAF-D43B-80AC-093F94EC7BE4}"/>
          </ac:picMkLst>
        </pc:picChg>
      </pc:sldChg>
      <pc:sldChg chg="addSp modSp new mod">
        <pc:chgData name="Wright Ronnie (R0A) Manchester University NHS FT" userId="873203a4-5354-421e-9bf3-aeb8468d0547" providerId="ADAL" clId="{53D818E8-6BD3-4B6A-97DB-D140DA515ED0}" dt="2025-06-24T08:49:42.215" v="4376" actId="1076"/>
        <pc:sldMkLst>
          <pc:docMk/>
          <pc:sldMk cId="4289645401" sldId="274"/>
        </pc:sldMkLst>
        <pc:spChg chg="add mod">
          <ac:chgData name="Wright Ronnie (R0A) Manchester University NHS FT" userId="873203a4-5354-421e-9bf3-aeb8468d0547" providerId="ADAL" clId="{53D818E8-6BD3-4B6A-97DB-D140DA515ED0}" dt="2025-06-24T08:49:30.824" v="4373" actId="14100"/>
          <ac:spMkLst>
            <pc:docMk/>
            <pc:sldMk cId="4289645401" sldId="274"/>
            <ac:spMk id="3" creationId="{129F328B-B4FB-197A-743F-2B1E9DBC8109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49:42.215" v="4376" actId="1076"/>
          <ac:spMkLst>
            <pc:docMk/>
            <pc:sldMk cId="4289645401" sldId="274"/>
            <ac:spMk id="22" creationId="{5FF47C83-716A-46D3-9C34-6C94DA0E54FF}"/>
          </ac:spMkLst>
        </pc:spChg>
      </pc:sldChg>
      <pc:sldChg chg="addSp modSp new mod ord">
        <pc:chgData name="Wright Ronnie (R0A) Manchester University NHS FT" userId="873203a4-5354-421e-9bf3-aeb8468d0547" providerId="ADAL" clId="{53D818E8-6BD3-4B6A-97DB-D140DA515ED0}" dt="2025-06-24T09:59:54.790" v="4688" actId="6549"/>
        <pc:sldMkLst>
          <pc:docMk/>
          <pc:sldMk cId="2289000886" sldId="275"/>
        </pc:sldMkLst>
        <pc:spChg chg="add mod">
          <ac:chgData name="Wright Ronnie (R0A) Manchester University NHS FT" userId="873203a4-5354-421e-9bf3-aeb8468d0547" providerId="ADAL" clId="{53D818E8-6BD3-4B6A-97DB-D140DA515ED0}" dt="2025-06-24T09:59:54.790" v="4688" actId="6549"/>
          <ac:spMkLst>
            <pc:docMk/>
            <pc:sldMk cId="2289000886" sldId="275"/>
            <ac:spMk id="2" creationId="{4FF3EFEB-034E-DB20-388C-EBC4F4B0107C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23:22.250" v="4553" actId="113"/>
          <ac:spMkLst>
            <pc:docMk/>
            <pc:sldMk cId="2289000886" sldId="275"/>
            <ac:spMk id="4" creationId="{A1A3D0BA-B4C6-AAA2-9272-A8D0270806A2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9:48:16.641" v="4658" actId="20577"/>
          <ac:spMkLst>
            <pc:docMk/>
            <pc:sldMk cId="2289000886" sldId="275"/>
            <ac:spMk id="5" creationId="{F41EBB87-2BBD-E841-AC11-798810538F01}"/>
          </ac:spMkLst>
        </pc:spChg>
      </pc:sldChg>
      <pc:sldChg chg="new del">
        <pc:chgData name="Wright Ronnie (R0A) Manchester University NHS FT" userId="873203a4-5354-421e-9bf3-aeb8468d0547" providerId="ADAL" clId="{53D818E8-6BD3-4B6A-97DB-D140DA515ED0}" dt="2025-06-24T08:49:45.329" v="4377" actId="47"/>
        <pc:sldMkLst>
          <pc:docMk/>
          <pc:sldMk cId="3335836639" sldId="276"/>
        </pc:sldMkLst>
      </pc:sldChg>
      <pc:sldChg chg="new del">
        <pc:chgData name="Wright Ronnie (R0A) Manchester University NHS FT" userId="873203a4-5354-421e-9bf3-aeb8468d0547" providerId="ADAL" clId="{53D818E8-6BD3-4B6A-97DB-D140DA515ED0}" dt="2025-06-24T08:49:46.301" v="4378" actId="47"/>
        <pc:sldMkLst>
          <pc:docMk/>
          <pc:sldMk cId="1094609624" sldId="277"/>
        </pc:sldMkLst>
      </pc:sldChg>
      <pc:sldChg chg="new del">
        <pc:chgData name="Wright Ronnie (R0A) Manchester University NHS FT" userId="873203a4-5354-421e-9bf3-aeb8468d0547" providerId="ADAL" clId="{53D818E8-6BD3-4B6A-97DB-D140DA515ED0}" dt="2025-06-23T10:57:54.639" v="545" actId="47"/>
        <pc:sldMkLst>
          <pc:docMk/>
          <pc:sldMk cId="4065032174" sldId="278"/>
        </pc:sldMkLst>
      </pc:sldChg>
      <pc:sldChg chg="addSp delSp modSp add mod modAnim">
        <pc:chgData name="Wright Ronnie (R0A) Manchester University NHS FT" userId="873203a4-5354-421e-9bf3-aeb8468d0547" providerId="ADAL" clId="{53D818E8-6BD3-4B6A-97DB-D140DA515ED0}" dt="2025-06-24T10:09:03.210" v="4693"/>
        <pc:sldMkLst>
          <pc:docMk/>
          <pc:sldMk cId="3316224973" sldId="279"/>
        </pc:sldMkLst>
        <pc:spChg chg="add mod">
          <ac:chgData name="Wright Ronnie (R0A) Manchester University NHS FT" userId="873203a4-5354-421e-9bf3-aeb8468d0547" providerId="ADAL" clId="{53D818E8-6BD3-4B6A-97DB-D140DA515ED0}" dt="2025-06-23T11:16:22.276" v="831" actId="1076"/>
          <ac:spMkLst>
            <pc:docMk/>
            <pc:sldMk cId="3316224973" sldId="279"/>
            <ac:spMk id="4" creationId="{809F439B-CEBD-9212-28E5-45F8808BABF7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1:03:08.628" v="707" actId="20577"/>
          <ac:spMkLst>
            <pc:docMk/>
            <pc:sldMk cId="3316224973" sldId="279"/>
            <ac:spMk id="5" creationId="{33BB8E13-B055-6386-FB36-15626EBF0C2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1:13:06.491" v="817" actId="1076"/>
          <ac:spMkLst>
            <pc:docMk/>
            <pc:sldMk cId="3316224973" sldId="279"/>
            <ac:spMk id="7" creationId="{D8BCAD94-1111-2971-F9B8-7BA96ED95353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3T11:08:36.257" v="781" actId="1076"/>
          <ac:spMkLst>
            <pc:docMk/>
            <pc:sldMk cId="3316224973" sldId="279"/>
            <ac:spMk id="8" creationId="{F333E8F0-31CF-1FD4-5369-31230B0EFEFA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55:45.810" v="4409" actId="1076"/>
          <ac:spMkLst>
            <pc:docMk/>
            <pc:sldMk cId="3316224973" sldId="279"/>
            <ac:spMk id="9" creationId="{3D8E4B3A-8BC6-2E4E-EADD-7AD77A64329E}"/>
          </ac:spMkLst>
        </pc:spChg>
      </pc:sldChg>
      <pc:sldChg chg="addSp delSp modSp add mod">
        <pc:chgData name="Wright Ronnie (R0A) Manchester University NHS FT" userId="873203a4-5354-421e-9bf3-aeb8468d0547" providerId="ADAL" clId="{53D818E8-6BD3-4B6A-97DB-D140DA515ED0}" dt="2025-06-24T06:39:30.694" v="2724" actId="1076"/>
        <pc:sldMkLst>
          <pc:docMk/>
          <pc:sldMk cId="799759574" sldId="280"/>
        </pc:sldMkLst>
        <pc:spChg chg="mod">
          <ac:chgData name="Wright Ronnie (R0A) Manchester University NHS FT" userId="873203a4-5354-421e-9bf3-aeb8468d0547" providerId="ADAL" clId="{53D818E8-6BD3-4B6A-97DB-D140DA515ED0}" dt="2025-06-24T06:38:04.648" v="2682" actId="1076"/>
          <ac:spMkLst>
            <pc:docMk/>
            <pc:sldMk cId="799759574" sldId="280"/>
            <ac:spMk id="3" creationId="{0E7AE647-11D9-EDB2-4796-A035DBCABC95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6:39:13.370" v="2708" actId="14100"/>
          <ac:spMkLst>
            <pc:docMk/>
            <pc:sldMk cId="799759574" sldId="280"/>
            <ac:spMk id="4" creationId="{0FB5C5A2-38E9-38D8-B07D-7F62115AC7C4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6:39:30.694" v="2724" actId="1076"/>
          <ac:spMkLst>
            <pc:docMk/>
            <pc:sldMk cId="799759574" sldId="280"/>
            <ac:spMk id="6" creationId="{A75AB486-955C-D6DF-8FB2-557336856240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6:38:40.090" v="2703" actId="1076"/>
          <ac:spMkLst>
            <pc:docMk/>
            <pc:sldMk cId="799759574" sldId="280"/>
            <ac:spMk id="7" creationId="{38105385-B556-9C89-ABE5-5F82CAE66840}"/>
          </ac:spMkLst>
        </pc:spChg>
      </pc:sldChg>
      <pc:sldChg chg="addSp delSp modSp new mod">
        <pc:chgData name="Wright Ronnie (R0A) Manchester University NHS FT" userId="873203a4-5354-421e-9bf3-aeb8468d0547" providerId="ADAL" clId="{53D818E8-6BD3-4B6A-97DB-D140DA515ED0}" dt="2025-06-24T10:02:09.978" v="4689" actId="122"/>
        <pc:sldMkLst>
          <pc:docMk/>
          <pc:sldMk cId="2156472851" sldId="281"/>
        </pc:sldMkLst>
        <pc:spChg chg="add mod">
          <ac:chgData name="Wright Ronnie (R0A) Manchester University NHS FT" userId="873203a4-5354-421e-9bf3-aeb8468d0547" providerId="ADAL" clId="{53D818E8-6BD3-4B6A-97DB-D140DA515ED0}" dt="2025-06-24T07:39:18.269" v="3094" actId="1076"/>
          <ac:spMkLst>
            <pc:docMk/>
            <pc:sldMk cId="2156472851" sldId="281"/>
            <ac:spMk id="3" creationId="{D140B100-6A24-B1D7-EEDA-493AFACE854E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7:32:39.261" v="2878" actId="1076"/>
          <ac:spMkLst>
            <pc:docMk/>
            <pc:sldMk cId="2156472851" sldId="281"/>
            <ac:spMk id="6" creationId="{E83A55FB-664F-BBA7-5FB8-F0A9D3C301D5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7:32:30.685" v="2877" actId="20577"/>
          <ac:spMkLst>
            <pc:docMk/>
            <pc:sldMk cId="2156472851" sldId="281"/>
            <ac:spMk id="8" creationId="{E1326DC7-8E75-24D1-DA08-041BE4BD0F5E}"/>
          </ac:spMkLst>
        </pc:spChg>
        <pc:graphicFrameChg chg="add mod modGraphic">
          <ac:chgData name="Wright Ronnie (R0A) Manchester University NHS FT" userId="873203a4-5354-421e-9bf3-aeb8468d0547" providerId="ADAL" clId="{53D818E8-6BD3-4B6A-97DB-D140DA515ED0}" dt="2025-06-24T10:02:09.978" v="4689" actId="122"/>
          <ac:graphicFrameMkLst>
            <pc:docMk/>
            <pc:sldMk cId="2156472851" sldId="281"/>
            <ac:graphicFrameMk id="7" creationId="{D55D785B-27FE-87A0-9290-82195A0280E0}"/>
          </ac:graphicFrameMkLst>
        </pc:graphicFrameChg>
      </pc:sldChg>
      <pc:sldChg chg="addSp delSp modSp new del mod ord">
        <pc:chgData name="Wright Ronnie (R0A) Manchester University NHS FT" userId="873203a4-5354-421e-9bf3-aeb8468d0547" providerId="ADAL" clId="{53D818E8-6BD3-4B6A-97DB-D140DA515ED0}" dt="2025-06-24T09:07:35.321" v="4507" actId="47"/>
        <pc:sldMkLst>
          <pc:docMk/>
          <pc:sldMk cId="3988960405" sldId="282"/>
        </pc:sldMkLst>
      </pc:sldChg>
      <pc:sldChg chg="add del ord">
        <pc:chgData name="Wright Ronnie (R0A) Manchester University NHS FT" userId="873203a4-5354-421e-9bf3-aeb8468d0547" providerId="ADAL" clId="{53D818E8-6BD3-4B6A-97DB-D140DA515ED0}" dt="2025-06-23T12:45:48.977" v="2045" actId="47"/>
        <pc:sldMkLst>
          <pc:docMk/>
          <pc:sldMk cId="3193655082" sldId="283"/>
        </pc:sldMkLst>
      </pc:sldChg>
      <pc:sldChg chg="addSp delSp modSp add mod">
        <pc:chgData name="Wright Ronnie (R0A) Manchester University NHS FT" userId="873203a4-5354-421e-9bf3-aeb8468d0547" providerId="ADAL" clId="{53D818E8-6BD3-4B6A-97DB-D140DA515ED0}" dt="2025-06-24T08:24:06.286" v="3939" actId="1076"/>
        <pc:sldMkLst>
          <pc:docMk/>
          <pc:sldMk cId="2928095408" sldId="284"/>
        </pc:sldMkLst>
        <pc:spChg chg="add mod">
          <ac:chgData name="Wright Ronnie (R0A) Manchester University NHS FT" userId="873203a4-5354-421e-9bf3-aeb8468d0547" providerId="ADAL" clId="{53D818E8-6BD3-4B6A-97DB-D140DA515ED0}" dt="2025-06-24T07:29:06.415" v="2808" actId="1076"/>
          <ac:spMkLst>
            <pc:docMk/>
            <pc:sldMk cId="2928095408" sldId="284"/>
            <ac:spMk id="6" creationId="{3323FDCC-8AFB-8001-72FA-DD9C42A96B0F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24:06.286" v="3939" actId="1076"/>
          <ac:spMkLst>
            <pc:docMk/>
            <pc:sldMk cId="2928095408" sldId="284"/>
            <ac:spMk id="8" creationId="{EA62D814-7137-4015-919D-94B65D05B90E}"/>
          </ac:spMkLst>
        </pc:spChg>
      </pc:sldChg>
      <pc:sldChg chg="addSp delSp modSp add mod">
        <pc:chgData name="Wright Ronnie (R0A) Manchester University NHS FT" userId="873203a4-5354-421e-9bf3-aeb8468d0547" providerId="ADAL" clId="{53D818E8-6BD3-4B6A-97DB-D140DA515ED0}" dt="2025-06-24T08:36:00.565" v="4060" actId="20577"/>
        <pc:sldMkLst>
          <pc:docMk/>
          <pc:sldMk cId="2923940882" sldId="285"/>
        </pc:sldMkLst>
        <pc:spChg chg="add mod">
          <ac:chgData name="Wright Ronnie (R0A) Manchester University NHS FT" userId="873203a4-5354-421e-9bf3-aeb8468d0547" providerId="ADAL" clId="{53D818E8-6BD3-4B6A-97DB-D140DA515ED0}" dt="2025-06-24T08:36:00.565" v="4060" actId="20577"/>
          <ac:spMkLst>
            <pc:docMk/>
            <pc:sldMk cId="2923940882" sldId="285"/>
            <ac:spMk id="6" creationId="{85790C7D-7682-8EED-81E8-723DCEC6AC57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34:34.198" v="3999" actId="403"/>
          <ac:spMkLst>
            <pc:docMk/>
            <pc:sldMk cId="2923940882" sldId="285"/>
            <ac:spMk id="7" creationId="{908E0D06-016A-4378-A087-2D2B2518376A}"/>
          </ac:spMkLst>
        </pc:spChg>
      </pc:sldChg>
      <pc:sldChg chg="addSp delSp modSp add mod">
        <pc:chgData name="Wright Ronnie (R0A) Manchester University NHS FT" userId="873203a4-5354-421e-9bf3-aeb8468d0547" providerId="ADAL" clId="{53D818E8-6BD3-4B6A-97DB-D140DA515ED0}" dt="2025-06-24T08:36:09.163" v="4064" actId="20577"/>
        <pc:sldMkLst>
          <pc:docMk/>
          <pc:sldMk cId="424970032" sldId="286"/>
        </pc:sldMkLst>
        <pc:spChg chg="add mod">
          <ac:chgData name="Wright Ronnie (R0A) Manchester University NHS FT" userId="873203a4-5354-421e-9bf3-aeb8468d0547" providerId="ADAL" clId="{53D818E8-6BD3-4B6A-97DB-D140DA515ED0}" dt="2025-06-24T08:36:09.163" v="4064" actId="20577"/>
          <ac:spMkLst>
            <pc:docMk/>
            <pc:sldMk cId="424970032" sldId="286"/>
            <ac:spMk id="2" creationId="{77DF4732-7CFF-12EB-19F3-D44135169A73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8:35:06.088" v="4003" actId="1076"/>
          <ac:spMkLst>
            <pc:docMk/>
            <pc:sldMk cId="424970032" sldId="286"/>
            <ac:spMk id="9" creationId="{8DA10971-0D59-E634-F167-6E87F70DA96B}"/>
          </ac:spMkLst>
        </pc:spChg>
      </pc:sldChg>
      <pc:sldChg chg="addSp delSp modSp add mod">
        <pc:chgData name="Wright Ronnie (R0A) Manchester University NHS FT" userId="873203a4-5354-421e-9bf3-aeb8468d0547" providerId="ADAL" clId="{53D818E8-6BD3-4B6A-97DB-D140DA515ED0}" dt="2025-06-24T10:24:49.217" v="4700" actId="20577"/>
        <pc:sldMkLst>
          <pc:docMk/>
          <pc:sldMk cId="1953839049" sldId="287"/>
        </pc:sldMkLst>
        <pc:spChg chg="mod">
          <ac:chgData name="Wright Ronnie (R0A) Manchester University NHS FT" userId="873203a4-5354-421e-9bf3-aeb8468d0547" providerId="ADAL" clId="{53D818E8-6BD3-4B6A-97DB-D140DA515ED0}" dt="2025-06-24T07:58:43.597" v="3358" actId="1076"/>
          <ac:spMkLst>
            <pc:docMk/>
            <pc:sldMk cId="1953839049" sldId="287"/>
            <ac:spMk id="3" creationId="{531C364B-7E21-320F-31F0-F5826AC2638A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03:07.562" v="3470" actId="20577"/>
          <ac:spMkLst>
            <pc:docMk/>
            <pc:sldMk cId="1953839049" sldId="287"/>
            <ac:spMk id="5" creationId="{582B9727-FBBF-91CF-2885-C21CA00E899F}"/>
          </ac:spMkLst>
        </pc:spChg>
        <pc:spChg chg="mod">
          <ac:chgData name="Wright Ronnie (R0A) Manchester University NHS FT" userId="873203a4-5354-421e-9bf3-aeb8468d0547" providerId="ADAL" clId="{53D818E8-6BD3-4B6A-97DB-D140DA515ED0}" dt="2025-06-24T07:56:57.637" v="3320" actId="20577"/>
          <ac:spMkLst>
            <pc:docMk/>
            <pc:sldMk cId="1953839049" sldId="287"/>
            <ac:spMk id="8" creationId="{2C2ADD9E-5FAB-3B4A-4990-688E3E506D20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06:48.463" v="3521" actId="1076"/>
          <ac:spMkLst>
            <pc:docMk/>
            <pc:sldMk cId="1953839049" sldId="287"/>
            <ac:spMk id="9" creationId="{38081344-BFDF-C947-FC9E-0079102212E3}"/>
          </ac:spMkLst>
        </pc:spChg>
        <pc:spChg chg="add mod">
          <ac:chgData name="Wright Ronnie (R0A) Manchester University NHS FT" userId="873203a4-5354-421e-9bf3-aeb8468d0547" providerId="ADAL" clId="{53D818E8-6BD3-4B6A-97DB-D140DA515ED0}" dt="2025-06-24T08:18:45.865" v="3838" actId="20577"/>
          <ac:spMkLst>
            <pc:docMk/>
            <pc:sldMk cId="1953839049" sldId="287"/>
            <ac:spMk id="10" creationId="{2CB0F395-CFEC-896D-004D-6647D667C128}"/>
          </ac:spMkLst>
        </pc:spChg>
        <pc:graphicFrameChg chg="add mod modGraphic">
          <ac:chgData name="Wright Ronnie (R0A) Manchester University NHS FT" userId="873203a4-5354-421e-9bf3-aeb8468d0547" providerId="ADAL" clId="{53D818E8-6BD3-4B6A-97DB-D140DA515ED0}" dt="2025-06-24T08:19:23.340" v="3841" actId="207"/>
          <ac:graphicFrameMkLst>
            <pc:docMk/>
            <pc:sldMk cId="1953839049" sldId="287"/>
            <ac:graphicFrameMk id="2" creationId="{D7E62AC4-2E65-553C-0684-5CCF6F3868EF}"/>
          </ac:graphicFrameMkLst>
        </pc:graphicFrameChg>
        <pc:graphicFrameChg chg="add mod modGraphic">
          <ac:chgData name="Wright Ronnie (R0A) Manchester University NHS FT" userId="873203a4-5354-421e-9bf3-aeb8468d0547" providerId="ADAL" clId="{53D818E8-6BD3-4B6A-97DB-D140DA515ED0}" dt="2025-06-24T10:24:49.217" v="4700" actId="20577"/>
          <ac:graphicFrameMkLst>
            <pc:docMk/>
            <pc:sldMk cId="1953839049" sldId="287"/>
            <ac:graphicFrameMk id="4" creationId="{BC38786F-954C-FA29-868C-226E7D54004A}"/>
          </ac:graphicFrameMkLst>
        </pc:graphicFrameChg>
      </pc:sldChg>
    </pc:docChg>
  </pc:docChgLst>
  <pc:docChgLst>
    <pc:chgData name="Wright Ronnie (R0A) Manchester University NHS FT" userId="873203a4-5354-421e-9bf3-aeb8468d0547" providerId="ADAL" clId="{696520E2-7CE9-450B-B588-142BC2BDD889}"/>
    <pc:docChg chg="modSld">
      <pc:chgData name="Wright Ronnie (R0A) Manchester University NHS FT" userId="873203a4-5354-421e-9bf3-aeb8468d0547" providerId="ADAL" clId="{696520E2-7CE9-450B-B588-142BC2BDD889}" dt="2025-07-07T12:15:24.805" v="0" actId="20577"/>
      <pc:docMkLst>
        <pc:docMk/>
      </pc:docMkLst>
      <pc:sldChg chg="modNotesTx">
        <pc:chgData name="Wright Ronnie (R0A) Manchester University NHS FT" userId="873203a4-5354-421e-9bf3-aeb8468d0547" providerId="ADAL" clId="{696520E2-7CE9-450B-B588-142BC2BDD889}" dt="2025-07-07T12:15:24.805" v="0" actId="20577"/>
        <pc:sldMkLst>
          <pc:docMk/>
          <pc:sldMk cId="2928095408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97BA9-9945-4A1D-87F2-06CD75DDA0AE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490A7-D782-4881-A174-DA0C4A510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3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Eager to ensure the assessment of AI was an assessment of the AI performance alone, as opposed to other influencing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490A7-D782-4881-A174-DA0C4A510B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01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4BF22-6B65-4C4A-BA0C-AEEDE4FD9E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42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4BF22-6B65-4C4A-BA0C-AEEDE4FD9E2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35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15F9-0193-AB1C-DDBC-9FB4724D9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2C5C4-13AF-7679-DE92-32375B03C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27C0F-E2CC-C660-B959-C345C70D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4841D-0258-9996-7991-8E61B487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20101-69E7-C6D4-5D2B-D8C543D2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6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B1CF-8A4A-02FA-F2A8-362B57B2C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48AF0-388A-CF00-1CF3-566D602C0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262A8-F6A1-BFCA-7C90-A9FEA632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6B0CF-89C4-E764-2C3D-962F2BD6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17D3-3356-3990-D692-518684BC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2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0C13B-5730-216D-5F22-78601E6C1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03571-5D0C-2449-AD5F-BE3598F95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44679-0F9F-7B44-7095-3D60CBF0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DEEBC-9A1A-4CF7-9162-277FC9A87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E4EE3-F499-CABD-4457-0A7A1AF9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40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6614A-CEA7-E42F-286F-CA20C00F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D0BBD-36C9-83EF-345E-9A2FC4FAA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E41C9-4526-B527-8461-A79DECF36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67385-A3C9-8B37-02C4-DE29C36B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4A8E5-DBD8-6309-6E57-8A9CA942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9020-AD68-92D2-1A2E-B1B81242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2A5E3-D8BD-5417-8E29-C367E9ABB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01D3C-3586-9F27-E421-925D1171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C02C-22DA-1F3A-755D-5E26D749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AD22D-8479-4680-A9F9-652A0D2F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77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33077-DA41-5FEA-0FEE-A207EE27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4FCE0-7E9D-49B6-D0EC-3ACD92916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76A10-CE5D-189A-47A9-F78B08807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7468E-5FB1-CDF6-B7F3-AD99B996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D9D05-EE09-B3B2-1838-0DA0568A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E6622-3FFE-6E38-5FD9-C4135E78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90F2-2F2D-AB84-C623-5EF7A1EE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0A602-915E-AB63-C52C-E3692D88A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2D147-4BFA-AAAD-FE0E-A1A2A2D51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DB1C16-38E7-9ED7-5684-76D7028FF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40D9E9-0C7D-21AF-D28F-972F39F5C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73BF1-1C80-9B19-35A2-F953567C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64A04-A0EB-FFD0-6999-865F651E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0467A-64BF-6726-8FE3-6025AD1B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05170-797A-CD5F-2FCE-4C28F305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2E83B8-F119-360B-B422-50BB98B6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421F6F-511F-5414-695C-86B4D828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6872A-DFEF-C2D8-6D25-2E39A8A2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38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5D0F8-6389-AC91-0290-563F6833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241A91-ECED-BCD2-5A70-44F95D28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E914E-4ED0-CA8A-91D7-65F478DB0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5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8A3E-55CC-470B-7A16-0F3DDAF6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67512-CB28-3C9D-0123-0B1F0D1CF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67E2C-485B-DDFA-ABF5-ADE24C410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BB30F-0639-DC73-301D-91335ED7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9FFB2-340A-C917-7A16-239C227A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C2714-6B83-0C1D-83F4-ADE10E066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7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D42D-CCC3-5081-A07C-467EE37C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01D030-399E-BE0C-446C-DF56AD576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371F1-E4E5-D4C7-B9FA-A63931381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8AF9B-6BAC-2505-C67A-6A60DEFC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C5FA5-FE2D-EDE0-BB66-3425DC63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1E419-E95B-1D35-A758-AED8042C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8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599A5-DC40-E2C3-F6D2-383C06997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1662B-F1F6-9777-A6A2-E412988D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8D349-F8D0-260A-552A-5A152C563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C2C692-1712-46D2-A2DB-4741BACF6AC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D56A7-7BA2-38B2-46A7-CAD5E129D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B48AA-9023-654D-6C9F-EB381A0E0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C52E3-3C41-4D69-BC2C-480A747A8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96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E07B4E-83F2-C0E7-ED6C-FC370B0A2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320" y="752204"/>
            <a:ext cx="9915663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Implementing Variant Analysis Software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AI features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North West GLH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University of Manchester NHS FT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June 2025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Ronnie Wright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000" dirty="0">
                <a:latin typeface="Arial" panose="020B0604020202020204" pitchFamily="34" charset="0"/>
              </a:rPr>
              <a:t>Christopher Campbell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Elizabeth Sollars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D7D465-4AC6-0008-15BD-3BA15AB155B4}"/>
              </a:ext>
            </a:extLst>
          </p:cNvPr>
          <p:cNvSpPr txBox="1"/>
          <p:nvPr/>
        </p:nvSpPr>
        <p:spPr>
          <a:xfrm>
            <a:off x="2700849" y="17651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1: Title slide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147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08E0D06-016A-4378-A087-2D2B2518376A}"/>
              </a:ext>
            </a:extLst>
          </p:cNvPr>
          <p:cNvSpPr txBox="1"/>
          <p:nvPr/>
        </p:nvSpPr>
        <p:spPr>
          <a:xfrm>
            <a:off x="1130276" y="5649148"/>
            <a:ext cx="9931446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Tendency of AI to under-classify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AI does not automate inclusion of PS4, PP4, BS1, BS2 or BP5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Calculation excludes 6 </a:t>
            </a:r>
            <a:r>
              <a:rPr lang="en-US" sz="2000" dirty="0" err="1"/>
              <a:t>hypomorphic</a:t>
            </a:r>
            <a:r>
              <a:rPr lang="en-US" sz="2000" dirty="0"/>
              <a:t>/complex variants in dataset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4F9B87-1907-4D52-9B33-AE2FFA296427}"/>
              </a:ext>
            </a:extLst>
          </p:cNvPr>
          <p:cNvSpPr txBox="1"/>
          <p:nvPr/>
        </p:nvSpPr>
        <p:spPr>
          <a:xfrm>
            <a:off x="1422399" y="747187"/>
            <a:ext cx="9779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288 clinically reported SNV/Indel variants across 7 RD specialties</a:t>
            </a:r>
            <a:endParaRPr lang="en-GB" sz="2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4FCD5C-85F6-0236-BECF-F008EEB9B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6" b="2041"/>
          <a:stretch/>
        </p:blipFill>
        <p:spPr>
          <a:xfrm>
            <a:off x="1254124" y="1270407"/>
            <a:ext cx="9683751" cy="41597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790C7D-7682-8EED-81E8-723DCEC6AC57}"/>
              </a:ext>
            </a:extLst>
          </p:cNvPr>
          <p:cNvSpPr txBox="1"/>
          <p:nvPr/>
        </p:nvSpPr>
        <p:spPr>
          <a:xfrm>
            <a:off x="1307592" y="128271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b="1" dirty="0">
                <a:latin typeface="Arial" panose="020B0604020202020204" pitchFamily="34" charset="0"/>
              </a:rPr>
              <a:t>AI classification: small variants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4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4FC6242-F19D-0223-1FCA-5E2842FDAB88}"/>
              </a:ext>
            </a:extLst>
          </p:cNvPr>
          <p:cNvSpPr txBox="1"/>
          <p:nvPr/>
        </p:nvSpPr>
        <p:spPr>
          <a:xfrm>
            <a:off x="1376679" y="884347"/>
            <a:ext cx="9779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29 clinically reported CNVs across 3 RD specialties</a:t>
            </a:r>
            <a:endParaRPr lang="en-GB" sz="2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08478C-01DB-F2E7-1213-0BFD8757BE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5" t="2551" r="687" b="1188"/>
          <a:stretch/>
        </p:blipFill>
        <p:spPr>
          <a:xfrm>
            <a:off x="1197864" y="1482433"/>
            <a:ext cx="9208008" cy="39491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A10971-0D59-E634-F167-6E87F70DA96B}"/>
              </a:ext>
            </a:extLst>
          </p:cNvPr>
          <p:cNvSpPr txBox="1"/>
          <p:nvPr/>
        </p:nvSpPr>
        <p:spPr>
          <a:xfrm>
            <a:off x="1047981" y="5711150"/>
            <a:ext cx="993144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Consistent under-classification of AI relative to SNVs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Likely due to use of ACMG technical standards framework for CNVs (Riggs et al., 2020)</a:t>
            </a:r>
            <a:endParaRPr lang="en-GB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DF4732-7CFF-12EB-19F3-D44135169A73}"/>
              </a:ext>
            </a:extLst>
          </p:cNvPr>
          <p:cNvSpPr txBox="1"/>
          <p:nvPr/>
        </p:nvSpPr>
        <p:spPr>
          <a:xfrm>
            <a:off x="1307592" y="128271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b="1" dirty="0">
                <a:latin typeface="Arial" panose="020B0604020202020204" pitchFamily="34" charset="0"/>
              </a:rPr>
              <a:t>AI classification: CNV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7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21C8B3A-F694-D019-E022-A50FC3484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24" y="1749479"/>
            <a:ext cx="118049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Exceptional AI performance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535CE0-7EBE-D648-CB40-460CDDE9F665}"/>
              </a:ext>
            </a:extLst>
          </p:cNvPr>
          <p:cNvSpPr txBox="1"/>
          <p:nvPr/>
        </p:nvSpPr>
        <p:spPr>
          <a:xfrm>
            <a:off x="192024" y="3736301"/>
            <a:ext cx="11740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 sophisticated presets using Boolean logic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Retain synonymous variants only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splice effect predicted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64D64-8331-C41C-EF93-E0536B102EC7}"/>
              </a:ext>
            </a:extLst>
          </p:cNvPr>
          <p:cNvSpPr txBox="1"/>
          <p:nvPr/>
        </p:nvSpPr>
        <p:spPr>
          <a:xfrm>
            <a:off x="192024" y="2721590"/>
            <a:ext cx="11457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 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continually improving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via internal curated 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6C8A78-8B76-A0E3-F7F5-5EB84C3FD3E1}"/>
              </a:ext>
            </a:extLst>
          </p:cNvPr>
          <p:cNvSpPr txBox="1"/>
          <p:nvPr/>
        </p:nvSpPr>
        <p:spPr>
          <a:xfrm>
            <a:off x="1687068" y="224321"/>
            <a:ext cx="8467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5: Attractive Features of Software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BBB1B-C28E-19B1-F662-3B7FDD566530}"/>
              </a:ext>
            </a:extLst>
          </p:cNvPr>
          <p:cNvSpPr txBox="1"/>
          <p:nvPr/>
        </p:nvSpPr>
        <p:spPr>
          <a:xfrm>
            <a:off x="192024" y="4994624"/>
            <a:ext cx="11457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Separatio</a:t>
            </a:r>
            <a:r>
              <a:rPr lang="en-US" altLang="en-US" sz="2400" dirty="0">
                <a:latin typeface="Arial" panose="020B0604020202020204" pitchFamily="34" charset="0"/>
              </a:rPr>
              <a:t>n of analysis &amp; curation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570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77E57-870D-B75C-A1EC-2624DEE05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B8FD4AAF-B592-60A3-2FBB-2ADDE5904F78}"/>
              </a:ext>
            </a:extLst>
          </p:cNvPr>
          <p:cNvSpPr/>
          <p:nvPr/>
        </p:nvSpPr>
        <p:spPr>
          <a:xfrm>
            <a:off x="1223211" y="1239251"/>
            <a:ext cx="2245894" cy="218974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Patient centric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07377AF-4878-400C-1B7A-93F1A567ED7E}"/>
              </a:ext>
            </a:extLst>
          </p:cNvPr>
          <p:cNvSpPr/>
          <p:nvPr/>
        </p:nvSpPr>
        <p:spPr>
          <a:xfrm>
            <a:off x="8000359" y="1239250"/>
            <a:ext cx="2245894" cy="218974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Variant/ observation centric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3354B34-FED8-8E9B-2AD1-E7656FF7B7DE}"/>
              </a:ext>
            </a:extLst>
          </p:cNvPr>
          <p:cNvSpPr/>
          <p:nvPr/>
        </p:nvSpPr>
        <p:spPr>
          <a:xfrm>
            <a:off x="4589646" y="4537964"/>
            <a:ext cx="2245894" cy="21897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Evidence/ </a:t>
            </a:r>
            <a:r>
              <a:rPr lang="en-GB" dirty="0" err="1"/>
              <a:t>Classificationcentric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9AE330-C841-71A8-AC44-218E6ACD8CF9}"/>
              </a:ext>
            </a:extLst>
          </p:cNvPr>
          <p:cNvSpPr txBox="1"/>
          <p:nvPr/>
        </p:nvSpPr>
        <p:spPr>
          <a:xfrm>
            <a:off x="6763055" y="3078186"/>
            <a:ext cx="1204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GnomAD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463CA0-392B-DEE2-6355-D60E4911A20B}"/>
              </a:ext>
            </a:extLst>
          </p:cNvPr>
          <p:cNvSpPr txBox="1"/>
          <p:nvPr/>
        </p:nvSpPr>
        <p:spPr>
          <a:xfrm>
            <a:off x="3769614" y="3756099"/>
            <a:ext cx="1144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ClinVar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D70999-1A17-5BFB-0258-7CB9D4E9E418}"/>
              </a:ext>
            </a:extLst>
          </p:cNvPr>
          <p:cNvSpPr txBox="1"/>
          <p:nvPr/>
        </p:nvSpPr>
        <p:spPr>
          <a:xfrm>
            <a:off x="4804330" y="3317658"/>
            <a:ext cx="9304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HGMD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D8C146-12F7-CBF1-BB8B-E468E0912A93}"/>
              </a:ext>
            </a:extLst>
          </p:cNvPr>
          <p:cNvSpPr txBox="1"/>
          <p:nvPr/>
        </p:nvSpPr>
        <p:spPr>
          <a:xfrm>
            <a:off x="4796630" y="2665653"/>
            <a:ext cx="23660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Clinical Variant Arc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7CECEA-7CE6-0916-6FD1-171E41C67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928" y="208062"/>
            <a:ext cx="10015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6: Separation of Analysis &amp; Curation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ECDFC6-C3A7-5B55-B2C1-40C34E8991D5}"/>
              </a:ext>
            </a:extLst>
          </p:cNvPr>
          <p:cNvSpPr txBox="1"/>
          <p:nvPr/>
        </p:nvSpPr>
        <p:spPr>
          <a:xfrm>
            <a:off x="5857976" y="2055500"/>
            <a:ext cx="141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DGV</a:t>
            </a:r>
          </a:p>
        </p:txBody>
      </p:sp>
    </p:spTree>
    <p:extLst>
      <p:ext uri="{BB962C8B-B14F-4D97-AF65-F5344CB8AC3E}">
        <p14:creationId xmlns:p14="http://schemas.microsoft.com/office/powerpoint/2010/main" val="1829742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DA3EE-70F2-89E6-8FB9-61CA2201D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67A11-D58A-C388-F2AE-C6D42D273366}"/>
              </a:ext>
            </a:extLst>
          </p:cNvPr>
          <p:cNvSpPr txBox="1"/>
          <p:nvPr/>
        </p:nvSpPr>
        <p:spPr>
          <a:xfrm>
            <a:off x="6540248" y="4287738"/>
            <a:ext cx="397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Analyze</a:t>
            </a:r>
            <a:endParaRPr lang="en-GB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E811854-0F2E-C5BE-83F5-264926036E9A}"/>
              </a:ext>
            </a:extLst>
          </p:cNvPr>
          <p:cNvSpPr/>
          <p:nvPr/>
        </p:nvSpPr>
        <p:spPr>
          <a:xfrm>
            <a:off x="7430002" y="549897"/>
            <a:ext cx="2245894" cy="218974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Patient centric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FD56E6-76DA-04A9-B834-259A426E017C}"/>
              </a:ext>
            </a:extLst>
          </p:cNvPr>
          <p:cNvSpPr txBox="1"/>
          <p:nvPr/>
        </p:nvSpPr>
        <p:spPr>
          <a:xfrm>
            <a:off x="4521869" y="235646"/>
            <a:ext cx="290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/>
              <a:t>Emedgene</a:t>
            </a:r>
            <a:endParaRPr lang="en-GB" sz="32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632D87-C8ED-085D-AB05-146BE2430123}"/>
              </a:ext>
            </a:extLst>
          </p:cNvPr>
          <p:cNvSpPr/>
          <p:nvPr/>
        </p:nvSpPr>
        <p:spPr>
          <a:xfrm>
            <a:off x="7442937" y="2070355"/>
            <a:ext cx="2245894" cy="218974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Variant/ observation centric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B8F97A5-31D2-6AE8-B124-FF48BC621FBD}"/>
              </a:ext>
            </a:extLst>
          </p:cNvPr>
          <p:cNvSpPr/>
          <p:nvPr/>
        </p:nvSpPr>
        <p:spPr>
          <a:xfrm>
            <a:off x="2406376" y="1489306"/>
            <a:ext cx="2245894" cy="21897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Evidence/ </a:t>
            </a:r>
            <a:r>
              <a:rPr lang="en-GB" dirty="0" err="1"/>
              <a:t>Classificationcentric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2DA326-6202-CDEF-B395-59A8474B5555}"/>
              </a:ext>
            </a:extLst>
          </p:cNvPr>
          <p:cNvSpPr txBox="1"/>
          <p:nvPr/>
        </p:nvSpPr>
        <p:spPr>
          <a:xfrm>
            <a:off x="1482210" y="4287738"/>
            <a:ext cx="4094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/>
              <a:t>Curate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BD6AD5-DA05-F872-AB23-E0B1F30EF3AC}"/>
              </a:ext>
            </a:extLst>
          </p:cNvPr>
          <p:cNvSpPr txBox="1"/>
          <p:nvPr/>
        </p:nvSpPr>
        <p:spPr>
          <a:xfrm>
            <a:off x="143898" y="5812730"/>
            <a:ext cx="11904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Avoids conflicts caused by multiple classification records across patients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CE948D-27F8-7E9F-B180-E58A0E80C25B}"/>
              </a:ext>
            </a:extLst>
          </p:cNvPr>
          <p:cNvSpPr txBox="1"/>
          <p:nvPr/>
        </p:nvSpPr>
        <p:spPr>
          <a:xfrm>
            <a:off x="143898" y="6308103"/>
            <a:ext cx="11812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Single, authoritative classification record with history — improves accuracy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FB31AD-2EE9-E946-B20A-A9DDDF0D33B6}"/>
              </a:ext>
            </a:extLst>
          </p:cNvPr>
          <p:cNvSpPr txBox="1"/>
          <p:nvPr/>
        </p:nvSpPr>
        <p:spPr>
          <a:xfrm>
            <a:off x="143898" y="5283655"/>
            <a:ext cx="11812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De-couples patient analysis ("Analyze") from variant classification ("Curate")</a:t>
            </a:r>
          </a:p>
        </p:txBody>
      </p:sp>
    </p:spTree>
    <p:extLst>
      <p:ext uri="{BB962C8B-B14F-4D97-AF65-F5344CB8AC3E}">
        <p14:creationId xmlns:p14="http://schemas.microsoft.com/office/powerpoint/2010/main" val="402980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E1D00F-EA44-D8E7-C6E1-BFE6E6E72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241" y="158573"/>
            <a:ext cx="726513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7: Importance of Data Curation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6B3EBC-B93A-4BE9-72AD-0F3CAD3F1596}"/>
              </a:ext>
            </a:extLst>
          </p:cNvPr>
          <p:cNvSpPr txBox="1"/>
          <p:nvPr/>
        </p:nvSpPr>
        <p:spPr>
          <a:xfrm>
            <a:off x="64008" y="4626251"/>
            <a:ext cx="61173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with local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CurVE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system: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Holding and approval stage for curation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Single coordinated source of truth for AI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30316F-5B93-8F97-93FB-3B5DF5F7BD7B}"/>
              </a:ext>
            </a:extLst>
          </p:cNvPr>
          <p:cNvSpPr txBox="1"/>
          <p:nvPr/>
        </p:nvSpPr>
        <p:spPr>
          <a:xfrm>
            <a:off x="64008" y="2968674"/>
            <a:ext cx="61173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and how to record in "Curate" is critical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18ED52-08C8-9431-059A-DB72CF15D73A}"/>
              </a:ext>
            </a:extLst>
          </p:cNvPr>
          <p:cNvSpPr txBox="1"/>
          <p:nvPr/>
        </p:nvSpPr>
        <p:spPr>
          <a:xfrm>
            <a:off x="64008" y="1362455"/>
            <a:ext cx="62910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 only as good as curated data from which it learns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DF0F9F-25CC-0A26-5E5E-135058090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344" y="1789049"/>
            <a:ext cx="4536440" cy="3241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764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7C3C4FF-A728-1296-256A-0E35C014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424" y="2993945"/>
            <a:ext cx="6875320" cy="341823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05774A1-5635-574D-DF7A-B5C43AA09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55744"/>
            <a:ext cx="119397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local scripts for case labelling: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Negative label if zero variants found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Positive label if e.g. curated P/LP dominant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variant present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1DC4AD-AFFC-90FB-34B6-F421D5BDE36A}"/>
              </a:ext>
            </a:extLst>
          </p:cNvPr>
          <p:cNvSpPr txBox="1"/>
          <p:nvPr/>
        </p:nvSpPr>
        <p:spPr>
          <a:xfrm>
            <a:off x="68580" y="3632541"/>
            <a:ext cx="118026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Stratifies cases for assignment: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Obvious negative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Obvious positive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Scientific review required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06926E-69EF-18BE-5E05-FFB753415DA7}"/>
              </a:ext>
            </a:extLst>
          </p:cNvPr>
          <p:cNvSpPr txBox="1"/>
          <p:nvPr/>
        </p:nvSpPr>
        <p:spPr>
          <a:xfrm>
            <a:off x="1042416" y="107759"/>
            <a:ext cx="10415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8: Semi-Automation &amp; Workflow Stratification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2" descr="Image preview">
            <a:extLst>
              <a:ext uri="{FF2B5EF4-FFF2-40B4-BE49-F238E27FC236}">
                <a16:creationId xmlns:a16="http://schemas.microsoft.com/office/drawing/2014/main" id="{DE51A252-3D34-D9D2-B280-2D32A88FBA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2852928" cy="28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06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FF2B60F-7E60-4127-6009-FC1082E9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315" y="367261"/>
            <a:ext cx="547137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9: Summary &amp; Impact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4DBEDB-D7A9-C085-0A63-697E2777806E}"/>
              </a:ext>
            </a:extLst>
          </p:cNvPr>
          <p:cNvSpPr txBox="1"/>
          <p:nvPr/>
        </p:nvSpPr>
        <p:spPr>
          <a:xfrm>
            <a:off x="139446" y="3733267"/>
            <a:ext cx="130883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Positioned well for future AI improvements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6CA1E-684F-6A3B-223D-FA313135BC32}"/>
              </a:ext>
            </a:extLst>
          </p:cNvPr>
          <p:cNvSpPr txBox="1"/>
          <p:nvPr/>
        </p:nvSpPr>
        <p:spPr>
          <a:xfrm>
            <a:off x="139446" y="2898404"/>
            <a:ext cx="112239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Streamlined workflows with clear roles and data transparency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3E4062-D21D-989B-F9BB-723650A37BD0}"/>
              </a:ext>
            </a:extLst>
          </p:cNvPr>
          <p:cNvSpPr txBox="1"/>
          <p:nvPr/>
        </p:nvSpPr>
        <p:spPr>
          <a:xfrm>
            <a:off x="139446" y="2136976"/>
            <a:ext cx="88765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 performance and curated data synergy key to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79C2DE-A3B8-0570-EB4A-50D19E9D1253}"/>
              </a:ext>
            </a:extLst>
          </p:cNvPr>
          <p:cNvSpPr txBox="1"/>
          <p:nvPr/>
        </p:nvSpPr>
        <p:spPr>
          <a:xfrm>
            <a:off x="139446" y="1444479"/>
            <a:ext cx="88765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Thoughtful integration enhanced sensitivity and specificity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18AD74-7AAF-D43B-80AC-093F94EC7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168" y="3497932"/>
            <a:ext cx="4814096" cy="32869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2639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F3EFEB-034E-DB20-388C-EBC4F4B0107C}"/>
              </a:ext>
            </a:extLst>
          </p:cNvPr>
          <p:cNvSpPr txBox="1"/>
          <p:nvPr/>
        </p:nvSpPr>
        <p:spPr>
          <a:xfrm>
            <a:off x="1788695" y="1363578"/>
            <a:ext cx="2566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NWGLH</a:t>
            </a:r>
          </a:p>
          <a:p>
            <a:r>
              <a:rPr lang="en-GB" dirty="0"/>
              <a:t>Christopher Campbell</a:t>
            </a:r>
          </a:p>
          <a:p>
            <a:r>
              <a:rPr lang="en-GB" dirty="0"/>
              <a:t>Elizabeth Sollars</a:t>
            </a:r>
          </a:p>
          <a:p>
            <a:endParaRPr lang="en-GB" dirty="0"/>
          </a:p>
          <a:p>
            <a:r>
              <a:rPr lang="en-GB" dirty="0"/>
              <a:t>Andrew Wallace</a:t>
            </a:r>
          </a:p>
          <a:p>
            <a:endParaRPr lang="en-GB" dirty="0"/>
          </a:p>
          <a:p>
            <a:r>
              <a:rPr lang="en-GB" dirty="0"/>
              <a:t>David Gokhale</a:t>
            </a:r>
          </a:p>
          <a:p>
            <a:r>
              <a:rPr lang="en-GB" dirty="0"/>
              <a:t>Stephanie Barton</a:t>
            </a:r>
          </a:p>
          <a:p>
            <a:r>
              <a:rPr lang="en-GB" dirty="0"/>
              <a:t>Simon Ramsden</a:t>
            </a:r>
          </a:p>
          <a:p>
            <a:r>
              <a:rPr lang="en-GB" dirty="0"/>
              <a:t>Emma McCarthy</a:t>
            </a:r>
          </a:p>
          <a:p>
            <a:r>
              <a:rPr lang="en-GB" dirty="0"/>
              <a:t>Diane Cairns</a:t>
            </a:r>
          </a:p>
          <a:p>
            <a:r>
              <a:rPr lang="en-GB" dirty="0"/>
              <a:t>Stuart Gillies</a:t>
            </a:r>
          </a:p>
          <a:p>
            <a:r>
              <a:rPr lang="en-GB" dirty="0"/>
              <a:t>Fern Johnson</a:t>
            </a:r>
          </a:p>
          <a:p>
            <a:r>
              <a:rPr lang="en-GB" dirty="0"/>
              <a:t>Sam Rowlston</a:t>
            </a:r>
          </a:p>
          <a:p>
            <a:r>
              <a:rPr lang="en-GB" dirty="0"/>
              <a:t>Rob McMahon</a:t>
            </a:r>
          </a:p>
          <a:p>
            <a:r>
              <a:rPr lang="en-GB" dirty="0"/>
              <a:t>Jessica Howes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A3D0BA-B4C6-AAA2-9272-A8D0270806A2}"/>
              </a:ext>
            </a:extLst>
          </p:cNvPr>
          <p:cNvSpPr txBox="1"/>
          <p:nvPr/>
        </p:nvSpPr>
        <p:spPr>
          <a:xfrm>
            <a:off x="578157" y="4802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Acknowledgements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EBB87-2BBD-E841-AC11-798810538F01}"/>
              </a:ext>
            </a:extLst>
          </p:cNvPr>
          <p:cNvSpPr txBox="1"/>
          <p:nvPr/>
        </p:nvSpPr>
        <p:spPr>
          <a:xfrm>
            <a:off x="6994358" y="1363578"/>
            <a:ext cx="2566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Illumina</a:t>
            </a:r>
          </a:p>
          <a:p>
            <a:r>
              <a:rPr lang="en-GB" dirty="0"/>
              <a:t>Claire Logan</a:t>
            </a:r>
          </a:p>
          <a:p>
            <a:r>
              <a:rPr lang="en-GB" dirty="0"/>
              <a:t>Tom Payne</a:t>
            </a:r>
          </a:p>
          <a:p>
            <a:r>
              <a:rPr lang="en-GB" dirty="0"/>
              <a:t>Amy Priestman</a:t>
            </a:r>
          </a:p>
          <a:p>
            <a:r>
              <a:rPr lang="en-GB" dirty="0"/>
              <a:t>Daniel Forth</a:t>
            </a:r>
          </a:p>
          <a:p>
            <a:r>
              <a:rPr lang="en-GB" dirty="0"/>
              <a:t>Sam Hamlett</a:t>
            </a:r>
          </a:p>
        </p:txBody>
      </p:sp>
    </p:spTree>
    <p:extLst>
      <p:ext uri="{BB962C8B-B14F-4D97-AF65-F5344CB8AC3E}">
        <p14:creationId xmlns:p14="http://schemas.microsoft.com/office/powerpoint/2010/main" val="2289000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FF47C83-716A-46D3-9C34-6C94DA0E5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68" y="1417866"/>
            <a:ext cx="18501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Thank you!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Questions?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F328B-B4FB-197A-743F-2B1E9DBC8109}"/>
              </a:ext>
            </a:extLst>
          </p:cNvPr>
          <p:cNvSpPr txBox="1"/>
          <p:nvPr/>
        </p:nvSpPr>
        <p:spPr>
          <a:xfrm>
            <a:off x="4949190" y="254246"/>
            <a:ext cx="31158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10: Q&amp;A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4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615D9-C160-DD48-9FB6-FF9B2D39B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9F439B-CEBD-9212-28E5-45F8808BABF7}"/>
              </a:ext>
            </a:extLst>
          </p:cNvPr>
          <p:cNvSpPr txBox="1"/>
          <p:nvPr/>
        </p:nvSpPr>
        <p:spPr>
          <a:xfrm>
            <a:off x="201971" y="209091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Ronnie Wright – Principal Clinical Scientist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Christopher Campbell – Principal Clinical Scientist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Elizabeth Sollars – Translational Bioinformatics Lead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B8E13-B055-6386-FB36-15626EBF0C24}"/>
              </a:ext>
            </a:extLst>
          </p:cNvPr>
          <p:cNvSpPr txBox="1"/>
          <p:nvPr/>
        </p:nvSpPr>
        <p:spPr>
          <a:xfrm>
            <a:off x="320843" y="4842392"/>
            <a:ext cx="11405936" cy="92333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2000">
                <a:srgbClr val="FFC000"/>
              </a:gs>
              <a:gs pos="100000">
                <a:srgbClr val="C00000"/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b="1" dirty="0"/>
              <a:t>Algorithmic logic	</a:t>
            </a:r>
            <a:r>
              <a:rPr lang="en-GB" dirty="0"/>
              <a:t>					</a:t>
            </a:r>
            <a:r>
              <a:rPr lang="en-GB" b="1" dirty="0"/>
              <a:t>		Human Inference/Expertise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CAD94-1111-2971-F9B8-7BA96ED95353}"/>
              </a:ext>
            </a:extLst>
          </p:cNvPr>
          <p:cNvSpPr txBox="1"/>
          <p:nvPr/>
        </p:nvSpPr>
        <p:spPr>
          <a:xfrm>
            <a:off x="4128916" y="4842392"/>
            <a:ext cx="320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Artificial Intelligence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33E8F0-31CF-1FD4-5369-31230B0EFEFA}"/>
              </a:ext>
            </a:extLst>
          </p:cNvPr>
          <p:cNvSpPr txBox="1"/>
          <p:nvPr/>
        </p:nvSpPr>
        <p:spPr>
          <a:xfrm>
            <a:off x="4828741" y="231981"/>
            <a:ext cx="2390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is AI?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8E4B3A-8BC6-2E4E-EADD-7AD77A64329E}"/>
              </a:ext>
            </a:extLst>
          </p:cNvPr>
          <p:cNvSpPr txBox="1"/>
          <p:nvPr/>
        </p:nvSpPr>
        <p:spPr>
          <a:xfrm>
            <a:off x="-72190" y="1223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Personal Disclaimer: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I’m not quite sure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2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path" presetSubtype="0" repeatCount="200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33333E-6 C 0.02305 0.00093 0.04206 0.00903 0.05196 0.02107 L 0.075 0.04908 C 0.07995 0.0551 0.08802 0.05811 0.09805 0.05811 C 0.11198 0.05811 0.12396 0.05 0.125 0.03797 C 0.12396 0.02801 0.11198 0.01898 0.09805 0.01898 C 0.08802 0.01898 0.07995 0.02292 0.075 0.02801 L 0.05196 0.05602 C 0.04206 0.06806 0.02305 0.07593 -1.875E-6 0.07709 C -0.02304 0.07593 -0.04206 0.06806 -0.05195 0.05602 L -0.075 0.02801 C -0.07995 0.02292 -0.08802 0.01898 -0.09804 0.01898 C -0.11198 0.01898 -0.12396 0.02801 -0.125 0.03797 C -0.12396 0.05 -0.11198 0.05811 -0.09804 0.05811 C -0.08802 0.05811 -0.07995 0.0551 -0.075 0.04908 L -0.05195 0.02107 C -0.04206 0.00903 -0.02304 0.00093 -1.875E-6 -3.33333E-6 Z " pathEditMode="relative" rAng="0" ptsTypes="AAAAAAAAAAAAAAAAA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8E42CB-291D-02F1-BDE7-5AC22CE43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94" y="1275795"/>
            <a:ext cx="105453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 of a wider transformation project: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Specialist Gene Panels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941D0-BF30-B7A8-DFB3-C2A689C69BA0}"/>
              </a:ext>
            </a:extLst>
          </p:cNvPr>
          <p:cNvSpPr txBox="1"/>
          <p:nvPr/>
        </p:nvSpPr>
        <p:spPr>
          <a:xfrm>
            <a:off x="2719137" y="26852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2: Project Context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A5C69-9EAB-3597-CD5A-581511966CB5}"/>
              </a:ext>
            </a:extLst>
          </p:cNvPr>
          <p:cNvSpPr txBox="1"/>
          <p:nvPr/>
        </p:nvSpPr>
        <p:spPr>
          <a:xfrm>
            <a:off x="7336473" y="4097395"/>
            <a:ext cx="4507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Enrichment chemistry: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 Clinical ‘Exome’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439A7-A851-E4EE-05A8-71435436B0A4}"/>
              </a:ext>
            </a:extLst>
          </p:cNvPr>
          <p:cNvSpPr txBox="1"/>
          <p:nvPr/>
        </p:nvSpPr>
        <p:spPr>
          <a:xfrm>
            <a:off x="977711" y="4097396"/>
            <a:ext cx="38778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 technology: </a:t>
            </a:r>
          </a:p>
          <a:p>
            <a:pPr algn="ctr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Library preparation</a:t>
            </a:r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8A8397-48E3-A5F3-0263-DF0B92597DA9}"/>
              </a:ext>
            </a:extLst>
          </p:cNvPr>
          <p:cNvSpPr txBox="1"/>
          <p:nvPr/>
        </p:nvSpPr>
        <p:spPr>
          <a:xfrm>
            <a:off x="4073687" y="2401675"/>
            <a:ext cx="38778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Analysis software: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</a:rPr>
              <a:t>AI</a:t>
            </a:r>
            <a:endParaRPr lang="en-GB" sz="2400" b="1" dirty="0"/>
          </a:p>
        </p:txBody>
      </p:sp>
      <p:sp>
        <p:nvSpPr>
          <p:cNvPr id="14" name="Arrow: Left-Right-Up 13">
            <a:extLst>
              <a:ext uri="{FF2B5EF4-FFF2-40B4-BE49-F238E27FC236}">
                <a16:creationId xmlns:a16="http://schemas.microsoft.com/office/drawing/2014/main" id="{BA18EBF6-B14D-E646-5702-3EA2E11767BE}"/>
              </a:ext>
            </a:extLst>
          </p:cNvPr>
          <p:cNvSpPr/>
          <p:nvPr/>
        </p:nvSpPr>
        <p:spPr>
          <a:xfrm>
            <a:off x="4855529" y="3429000"/>
            <a:ext cx="2314134" cy="1345052"/>
          </a:xfrm>
          <a:prstGeom prst="leftRigh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3698DA-B3A9-D106-9090-628FC92E99EC}"/>
              </a:ext>
            </a:extLst>
          </p:cNvPr>
          <p:cNvSpPr txBox="1"/>
          <p:nvPr/>
        </p:nvSpPr>
        <p:spPr>
          <a:xfrm>
            <a:off x="393894" y="5853767"/>
            <a:ext cx="3605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Multiple teams</a:t>
            </a:r>
          </a:p>
          <a:p>
            <a:r>
              <a:rPr lang="en-GB" dirty="0"/>
              <a:t>Multiple ‘specialist’ services</a:t>
            </a:r>
          </a:p>
        </p:txBody>
      </p:sp>
    </p:spTree>
    <p:extLst>
      <p:ext uri="{BB962C8B-B14F-4D97-AF65-F5344CB8AC3E}">
        <p14:creationId xmlns:p14="http://schemas.microsoft.com/office/powerpoint/2010/main" val="291685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A85A7-3F46-A898-4775-DEA83F5E1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FD2B21-DD8F-AF07-2BA6-588AAED5B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04" y="2713710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AE647-11D9-EDB2-4796-A035DBCABC95}"/>
              </a:ext>
            </a:extLst>
          </p:cNvPr>
          <p:cNvSpPr txBox="1"/>
          <p:nvPr/>
        </p:nvSpPr>
        <p:spPr>
          <a:xfrm>
            <a:off x="1393518" y="231930"/>
            <a:ext cx="92971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Desired features of (any) prospective software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05385-B556-9C89-ABE5-5F82CAE66840}"/>
              </a:ext>
            </a:extLst>
          </p:cNvPr>
          <p:cNvSpPr txBox="1"/>
          <p:nvPr/>
        </p:nvSpPr>
        <p:spPr>
          <a:xfrm>
            <a:off x="374904" y="1328715"/>
            <a:ext cx="1034186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Maintain/improve existing sensitivity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Increased efficiency: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Positive cases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Negative cases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	Specificity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	Reduce variant volume?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User Experience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	Reduce assessment time?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FB5C5A2-38E9-38D8-B07D-7F62115AC7C4}"/>
              </a:ext>
            </a:extLst>
          </p:cNvPr>
          <p:cNvSpPr/>
          <p:nvPr/>
        </p:nvSpPr>
        <p:spPr>
          <a:xfrm>
            <a:off x="5909691" y="2606039"/>
            <a:ext cx="264816" cy="240487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5AB486-955C-D6DF-8FB2-557336856240}"/>
              </a:ext>
            </a:extLst>
          </p:cNvPr>
          <p:cNvSpPr txBox="1"/>
          <p:nvPr/>
        </p:nvSpPr>
        <p:spPr>
          <a:xfrm>
            <a:off x="6447672" y="3623809"/>
            <a:ext cx="508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Reach decision/conclusion quickly and easily</a:t>
            </a:r>
          </a:p>
        </p:txBody>
      </p:sp>
    </p:spTree>
    <p:extLst>
      <p:ext uri="{BB962C8B-B14F-4D97-AF65-F5344CB8AC3E}">
        <p14:creationId xmlns:p14="http://schemas.microsoft.com/office/powerpoint/2010/main" val="79975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EDBEC3-C6A5-87C0-44E9-F8CA3CDCB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04" y="2110751"/>
            <a:ext cx="20617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Arial" panose="020B0604020202020204" pitchFamily="34" charset="0"/>
              </a:rPr>
              <a:t>AI prioritization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480498-D2C9-3329-0E2F-94B25757052E}"/>
              </a:ext>
            </a:extLst>
          </p:cNvPr>
          <p:cNvSpPr txBox="1"/>
          <p:nvPr/>
        </p:nvSpPr>
        <p:spPr>
          <a:xfrm>
            <a:off x="1920240" y="245102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3: Software Assessment &amp; Validation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15AD2-91D8-55F6-A7DB-4DC246A15DB4}"/>
              </a:ext>
            </a:extLst>
          </p:cNvPr>
          <p:cNvSpPr txBox="1"/>
          <p:nvPr/>
        </p:nvSpPr>
        <p:spPr>
          <a:xfrm>
            <a:off x="374904" y="1227369"/>
            <a:ext cx="103418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Variant </a:t>
            </a:r>
            <a:r>
              <a:rPr lang="en-US" altLang="en-US" sz="2000" b="1" dirty="0">
                <a:latin typeface="Arial" panose="020B0604020202020204" pitchFamily="34" charset="0"/>
              </a:rPr>
              <a:t>detection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47A5A-A3FE-990E-3CB2-03B8DF3A0314}"/>
              </a:ext>
            </a:extLst>
          </p:cNvPr>
          <p:cNvSpPr txBox="1"/>
          <p:nvPr/>
        </p:nvSpPr>
        <p:spPr>
          <a:xfrm>
            <a:off x="844296" y="4235599"/>
            <a:ext cx="1001268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Tested extensively on known positive cases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	Range of variant types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(including ‘challenging’ variants)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Pre-existing NWGLH variant classification database (‘training set’)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All positive variants of interest removed before testing (to avoid bias)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 world scenarios (No HPO terms on referrals)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E3A226-1793-0B95-DE5C-B591FC6A7A25}"/>
              </a:ext>
            </a:extLst>
          </p:cNvPr>
          <p:cNvSpPr txBox="1"/>
          <p:nvPr/>
        </p:nvSpPr>
        <p:spPr>
          <a:xfrm>
            <a:off x="374904" y="3059668"/>
            <a:ext cx="100126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 variant classification (ACMG criteria)</a:t>
            </a:r>
          </a:p>
        </p:txBody>
      </p:sp>
    </p:spTree>
    <p:extLst>
      <p:ext uri="{BB962C8B-B14F-4D97-AF65-F5344CB8AC3E}">
        <p14:creationId xmlns:p14="http://schemas.microsoft.com/office/powerpoint/2010/main" val="251537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223DF04D-8897-4385-AF88-EBBD59FB0D09}"/>
              </a:ext>
            </a:extLst>
          </p:cNvPr>
          <p:cNvGraphicFramePr>
            <a:graphicFrameLocks/>
          </p:cNvGraphicFramePr>
          <p:nvPr/>
        </p:nvGraphicFramePr>
        <p:xfrm>
          <a:off x="355600" y="1169620"/>
          <a:ext cx="11192933" cy="433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503">
                  <a:extLst>
                    <a:ext uri="{9D8B030D-6E8A-4147-A177-3AD203B41FA5}">
                      <a16:colId xmlns:a16="http://schemas.microsoft.com/office/drawing/2014/main" val="2922751134"/>
                    </a:ext>
                  </a:extLst>
                </a:gridCol>
                <a:gridCol w="1634506">
                  <a:extLst>
                    <a:ext uri="{9D8B030D-6E8A-4147-A177-3AD203B41FA5}">
                      <a16:colId xmlns:a16="http://schemas.microsoft.com/office/drawing/2014/main" val="4211032606"/>
                    </a:ext>
                  </a:extLst>
                </a:gridCol>
                <a:gridCol w="2685607">
                  <a:extLst>
                    <a:ext uri="{9D8B030D-6E8A-4147-A177-3AD203B41FA5}">
                      <a16:colId xmlns:a16="http://schemas.microsoft.com/office/drawing/2014/main" val="37587143"/>
                    </a:ext>
                  </a:extLst>
                </a:gridCol>
                <a:gridCol w="2196403">
                  <a:extLst>
                    <a:ext uri="{9D8B030D-6E8A-4147-A177-3AD203B41FA5}">
                      <a16:colId xmlns:a16="http://schemas.microsoft.com/office/drawing/2014/main" val="491707714"/>
                    </a:ext>
                  </a:extLst>
                </a:gridCol>
                <a:gridCol w="1223914">
                  <a:extLst>
                    <a:ext uri="{9D8B030D-6E8A-4147-A177-3AD203B41FA5}">
                      <a16:colId xmlns:a16="http://schemas.microsoft.com/office/drawing/2014/main" val="2857415897"/>
                    </a:ext>
                  </a:extLst>
                </a:gridCol>
                <a:gridCol w="1381000">
                  <a:extLst>
                    <a:ext uri="{9D8B030D-6E8A-4147-A177-3AD203B41FA5}">
                      <a16:colId xmlns:a16="http://schemas.microsoft.com/office/drawing/2014/main" val="3531477602"/>
                    </a:ext>
                  </a:extLst>
                </a:gridCol>
              </a:tblGrid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Specialty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Total cases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Total variants of interest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Total CNVs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SNV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INDEL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5366742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Haematology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5517926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Deafness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2587983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Cardiac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400" u="none" strike="noStrike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4374198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Metabolic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14030362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Immunology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31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35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59765820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Opthalmology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42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79754729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FH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34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9</a:t>
                      </a:r>
                      <a:endParaRPr lang="en-GB" sz="2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30510768"/>
                  </a:ext>
                </a:extLst>
              </a:tr>
              <a:tr h="45102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Total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257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331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32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223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76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1219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62D814-7137-4015-919D-94B65D05B90E}"/>
              </a:ext>
            </a:extLst>
          </p:cNvPr>
          <p:cNvSpPr txBox="1"/>
          <p:nvPr/>
        </p:nvSpPr>
        <p:spPr>
          <a:xfrm>
            <a:off x="355599" y="5770676"/>
            <a:ext cx="11192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Cases selected to include a representative range of variant types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CNVs limited to 3x specialties to minimize effort in PON creation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3FDCC-8AFB-8001-72FA-DD9C42A96B0F}"/>
              </a:ext>
            </a:extLst>
          </p:cNvPr>
          <p:cNvSpPr txBox="1"/>
          <p:nvPr/>
        </p:nvSpPr>
        <p:spPr>
          <a:xfrm>
            <a:off x="1307592" y="202934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Cases/Variants of interest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9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0B100-6A24-B1D7-EEDA-493AFACE854E}"/>
              </a:ext>
            </a:extLst>
          </p:cNvPr>
          <p:cNvSpPr txBox="1"/>
          <p:nvPr/>
        </p:nvSpPr>
        <p:spPr>
          <a:xfrm>
            <a:off x="365759" y="1245582"/>
            <a:ext cx="109910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Sensitivity was broken down as for </a:t>
            </a:r>
            <a:r>
              <a:rPr lang="en-US" dirty="0" err="1"/>
              <a:t>Emedgene</a:t>
            </a:r>
            <a:r>
              <a:rPr lang="en-US" dirty="0"/>
              <a:t> (v2.31) as follows </a:t>
            </a:r>
          </a:p>
          <a:p>
            <a:pPr marL="800100" lvl="1" indent="-342900">
              <a:buAutoNum type="alphaUcPeriod"/>
            </a:pPr>
            <a:r>
              <a:rPr lang="en-US" dirty="0"/>
              <a:t>Sensitivity of promotion of variant of interest to AI categories </a:t>
            </a:r>
          </a:p>
          <a:p>
            <a:pPr marL="800100" lvl="1" indent="-342900">
              <a:buAutoNum type="alphaUcPeriod"/>
            </a:pPr>
            <a:r>
              <a:rPr lang="en-US" dirty="0"/>
              <a:t>Sensitivity of detection of variant of interest in total unfiltered variant set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A55FB-664F-BBA7-5FB8-F0A9D3C301D5}"/>
              </a:ext>
            </a:extLst>
          </p:cNvPr>
          <p:cNvSpPr txBox="1"/>
          <p:nvPr/>
        </p:nvSpPr>
        <p:spPr>
          <a:xfrm>
            <a:off x="548639" y="5328624"/>
            <a:ext cx="930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AI sensitivity: 91.6% (294/321)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5D785B-27FE-87A0-9290-82195A028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75768"/>
              </p:ext>
            </p:extLst>
          </p:nvPr>
        </p:nvGraphicFramePr>
        <p:xfrm>
          <a:off x="924559" y="2753006"/>
          <a:ext cx="10092945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753">
                  <a:extLst>
                    <a:ext uri="{9D8B030D-6E8A-4147-A177-3AD203B41FA5}">
                      <a16:colId xmlns:a16="http://schemas.microsoft.com/office/drawing/2014/main" val="268561590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969541207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338828977"/>
                    </a:ext>
                  </a:extLst>
                </a:gridCol>
                <a:gridCol w="2295144">
                  <a:extLst>
                    <a:ext uri="{9D8B030D-6E8A-4147-A177-3AD203B41FA5}">
                      <a16:colId xmlns:a16="http://schemas.microsoft.com/office/drawing/2014/main" val="2023199738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934771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Sensitivity Measure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detected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undetected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%age sensitivity estimate (+/-95% CI)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648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88.8% (84.9-92.0)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01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97.0% (94.5-98.5)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570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1326DC7-8E75-24D1-DA08-041BE4BD0F5E}"/>
              </a:ext>
            </a:extLst>
          </p:cNvPr>
          <p:cNvSpPr txBox="1"/>
          <p:nvPr/>
        </p:nvSpPr>
        <p:spPr>
          <a:xfrm>
            <a:off x="1307592" y="202934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 sensitivity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47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073EFA6-8DDA-E9E9-89E4-AEE6AF64F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" y="858634"/>
            <a:ext cx="1016496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presets to capture the ~10% variants not promoted by AI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Presets enable continued analysis when AI negative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Performance: Higher sensitivity and specificity than previous software, even with presets enabled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535FC8-DEFA-27F3-B6EB-7B589384A781}"/>
              </a:ext>
            </a:extLst>
          </p:cNvPr>
          <p:cNvSpPr txBox="1"/>
          <p:nvPr/>
        </p:nvSpPr>
        <p:spPr>
          <a:xfrm>
            <a:off x="338328" y="2569788"/>
            <a:ext cx="81610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dirty="0"/>
              <a:t>Sensitivity of promotion of variant of interest to AI categories </a:t>
            </a:r>
            <a:r>
              <a:rPr lang="en-US" b="1" dirty="0"/>
              <a:t>and pre-sets</a:t>
            </a:r>
          </a:p>
          <a:p>
            <a:pPr marL="342900" indent="-342900">
              <a:buFontTx/>
              <a:buAutoNum type="alphaUcPeriod"/>
            </a:pPr>
            <a:r>
              <a:rPr lang="en-US" dirty="0"/>
              <a:t>Sensitivity of detection of variant of interest in total unfiltered variant set </a:t>
            </a:r>
          </a:p>
          <a:p>
            <a:r>
              <a:rPr lang="en-US" b="1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F61B2D-27AE-5FF2-37EA-9925987FD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51247"/>
              </p:ext>
            </p:extLst>
          </p:nvPr>
        </p:nvGraphicFramePr>
        <p:xfrm>
          <a:off x="1110868" y="3224786"/>
          <a:ext cx="1009294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00">
                  <a:extLst>
                    <a:ext uri="{9D8B030D-6E8A-4147-A177-3AD203B41FA5}">
                      <a16:colId xmlns:a16="http://schemas.microsoft.com/office/drawing/2014/main" val="268561590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969541207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338828977"/>
                    </a:ext>
                  </a:extLst>
                </a:gridCol>
                <a:gridCol w="2322576">
                  <a:extLst>
                    <a:ext uri="{9D8B030D-6E8A-4147-A177-3AD203B41FA5}">
                      <a16:colId xmlns:a16="http://schemas.microsoft.com/office/drawing/2014/main" val="2023199738"/>
                    </a:ext>
                  </a:extLst>
                </a:gridCol>
                <a:gridCol w="2324989">
                  <a:extLst>
                    <a:ext uri="{9D8B030D-6E8A-4147-A177-3AD203B41FA5}">
                      <a16:colId xmlns:a16="http://schemas.microsoft.com/office/drawing/2014/main" val="2934771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Sensitivity Measure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detected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variants of interest undetected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%age sensitivity estimate (+/-95% CI)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648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94.3% (91.2-96.5)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01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97.0% (94.5-98.5)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570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BC7EC02-BE00-C96F-EBF5-7FAAE8C46F13}"/>
              </a:ext>
            </a:extLst>
          </p:cNvPr>
          <p:cNvSpPr txBox="1"/>
          <p:nvPr/>
        </p:nvSpPr>
        <p:spPr>
          <a:xfrm>
            <a:off x="256032" y="5261544"/>
            <a:ext cx="730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AI plus generic preset performance: 97.2% (312/321)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975394-3681-0A79-3B16-DD29C6CDE42C}"/>
              </a:ext>
            </a:extLst>
          </p:cNvPr>
          <p:cNvSpPr txBox="1"/>
          <p:nvPr/>
        </p:nvSpPr>
        <p:spPr>
          <a:xfrm>
            <a:off x="2514600" y="127135"/>
            <a:ext cx="72854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4: Implementation of Presets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1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19393-EE6B-5FBA-8EF5-0D6FBFB2B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1C364B-7E21-320F-31F0-F5826AC2638A}"/>
              </a:ext>
            </a:extLst>
          </p:cNvPr>
          <p:cNvSpPr txBox="1"/>
          <p:nvPr/>
        </p:nvSpPr>
        <p:spPr>
          <a:xfrm>
            <a:off x="137159" y="777752"/>
            <a:ext cx="10991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100 cases across 2 specialties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2ADD9E-5FAB-3B4A-4990-688E3E506D20}"/>
              </a:ext>
            </a:extLst>
          </p:cNvPr>
          <p:cNvSpPr txBox="1"/>
          <p:nvPr/>
        </p:nvSpPr>
        <p:spPr>
          <a:xfrm>
            <a:off x="1307592" y="128271"/>
            <a:ext cx="8936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b="1" dirty="0">
                <a:latin typeface="Arial" panose="020B0604020202020204" pitchFamily="34" charset="0"/>
              </a:rPr>
              <a:t>Parallel Analysis study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E62AC4-2E65-553C-0684-5CCF6F386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96667"/>
              </p:ext>
            </p:extLst>
          </p:nvPr>
        </p:nvGraphicFramePr>
        <p:xfrm>
          <a:off x="528827" y="3651341"/>
          <a:ext cx="1099108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208">
                  <a:extLst>
                    <a:ext uri="{9D8B030D-6E8A-4147-A177-3AD203B41FA5}">
                      <a16:colId xmlns:a16="http://schemas.microsoft.com/office/drawing/2014/main" val="268561590"/>
                    </a:ext>
                  </a:extLst>
                </a:gridCol>
                <a:gridCol w="1975104">
                  <a:extLst>
                    <a:ext uri="{9D8B030D-6E8A-4147-A177-3AD203B41FA5}">
                      <a16:colId xmlns:a16="http://schemas.microsoft.com/office/drawing/2014/main" val="3442944460"/>
                    </a:ext>
                  </a:extLst>
                </a:gridCol>
                <a:gridCol w="2029968">
                  <a:extLst>
                    <a:ext uri="{9D8B030D-6E8A-4147-A177-3AD203B41FA5}">
                      <a16:colId xmlns:a16="http://schemas.microsoft.com/office/drawing/2014/main" val="338828977"/>
                    </a:ext>
                  </a:extLst>
                </a:gridCol>
                <a:gridCol w="2860549">
                  <a:extLst>
                    <a:ext uri="{9D8B030D-6E8A-4147-A177-3AD203B41FA5}">
                      <a16:colId xmlns:a16="http://schemas.microsoft.com/office/drawing/2014/main" val="2934771086"/>
                    </a:ext>
                  </a:extLst>
                </a:gridCol>
                <a:gridCol w="2842257">
                  <a:extLst>
                    <a:ext uri="{9D8B030D-6E8A-4147-A177-3AD203B41FA5}">
                      <a16:colId xmlns:a16="http://schemas.microsoft.com/office/drawing/2014/main" val="4094044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Specialty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Total no. variants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No. variants existing software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%AI vs existing software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Total No. variants AI &amp; presets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648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Deafness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48.4%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01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Cardiac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26.5%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57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41.3%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948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6479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38786F-954C-FA29-868C-226E7D540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673"/>
              </p:ext>
            </p:extLst>
          </p:nvPr>
        </p:nvGraphicFramePr>
        <p:xfrm>
          <a:off x="1624584" y="1766803"/>
          <a:ext cx="8302752" cy="1252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456">
                  <a:extLst>
                    <a:ext uri="{9D8B030D-6E8A-4147-A177-3AD203B41FA5}">
                      <a16:colId xmlns:a16="http://schemas.microsoft.com/office/drawing/2014/main" val="268561590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3442944460"/>
                    </a:ext>
                  </a:extLst>
                </a:gridCol>
                <a:gridCol w="1527048">
                  <a:extLst>
                    <a:ext uri="{9D8B030D-6E8A-4147-A177-3AD203B41FA5}">
                      <a16:colId xmlns:a16="http://schemas.microsoft.com/office/drawing/2014/main" val="969541207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338828977"/>
                    </a:ext>
                  </a:extLst>
                </a:gridCol>
                <a:gridCol w="2368296">
                  <a:extLst>
                    <a:ext uri="{9D8B030D-6E8A-4147-A177-3AD203B41FA5}">
                      <a16:colId xmlns:a16="http://schemas.microsoft.com/office/drawing/2014/main" val="1071663485"/>
                    </a:ext>
                  </a:extLst>
                </a:gridCol>
              </a:tblGrid>
              <a:tr h="446045"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Deafness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Cardiac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648309"/>
                  </a:ext>
                </a:extLst>
              </a:tr>
              <a:tr h="403459">
                <a:tc>
                  <a:txBody>
                    <a:bodyPr/>
                    <a:lstStyle/>
                    <a:p>
                      <a:r>
                        <a:rPr lang="en-GB" dirty="0"/>
                        <a:t>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015070"/>
                  </a:ext>
                </a:extLst>
              </a:tr>
              <a:tr h="403459">
                <a:tc>
                  <a:txBody>
                    <a:bodyPr/>
                    <a:lstStyle/>
                    <a:p>
                      <a:r>
                        <a:rPr lang="en-GB" dirty="0"/>
                        <a:t>Presets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570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2B9727-FBBF-91CF-2885-C21CA00E899F}"/>
              </a:ext>
            </a:extLst>
          </p:cNvPr>
          <p:cNvSpPr txBox="1"/>
          <p:nvPr/>
        </p:nvSpPr>
        <p:spPr>
          <a:xfrm>
            <a:off x="137159" y="1397471"/>
            <a:ext cx="10991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Clinically reported variants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081344-BFDF-C947-FC9E-0079102212E3}"/>
              </a:ext>
            </a:extLst>
          </p:cNvPr>
          <p:cNvSpPr txBox="1"/>
          <p:nvPr/>
        </p:nvSpPr>
        <p:spPr>
          <a:xfrm>
            <a:off x="137159" y="3274678"/>
            <a:ext cx="10991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Total no. variants prioritized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0F395-CFEC-896D-004D-6647D667C128}"/>
              </a:ext>
            </a:extLst>
          </p:cNvPr>
          <p:cNvSpPr txBox="1"/>
          <p:nvPr/>
        </p:nvSpPr>
        <p:spPr>
          <a:xfrm>
            <a:off x="202690" y="5548102"/>
            <a:ext cx="11317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Specificity is dependent on: </a:t>
            </a:r>
          </a:p>
          <a:p>
            <a:r>
              <a:rPr lang="en-GB" dirty="0"/>
              <a:t>			Accepted levels of sensitivity</a:t>
            </a:r>
          </a:p>
          <a:p>
            <a:r>
              <a:rPr lang="en-GB" dirty="0"/>
              <a:t>			Approach to ‘rescue’ presets</a:t>
            </a:r>
          </a:p>
          <a:p>
            <a:r>
              <a:rPr lang="en-GB" dirty="0"/>
              <a:t>			False positive variant detection</a:t>
            </a:r>
          </a:p>
        </p:txBody>
      </p:sp>
    </p:spTree>
    <p:extLst>
      <p:ext uri="{BB962C8B-B14F-4D97-AF65-F5344CB8AC3E}">
        <p14:creationId xmlns:p14="http://schemas.microsoft.com/office/powerpoint/2010/main" val="195383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1024</Words>
  <Application>Microsoft Office PowerPoint</Application>
  <PresentationFormat>Widescreen</PresentationFormat>
  <Paragraphs>290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Manchester University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Wright Ronnie (R0A) Manchester University NHS FT</dc:creator>
  <cp:lastModifiedBy>Wright Ronnie (R0A) Manchester University NHS FT</cp:lastModifiedBy>
  <cp:revision>1</cp:revision>
  <dcterms:created xsi:type="dcterms:W3CDTF">2025-01-16T11:42:56Z</dcterms:created>
  <dcterms:modified xsi:type="dcterms:W3CDTF">2025-07-07T12:15:34Z</dcterms:modified>
</cp:coreProperties>
</file>